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8" r:id="rId1"/>
    <p:sldMasterId id="2147483768" r:id="rId2"/>
  </p:sldMasterIdLst>
  <p:notesMasterIdLst>
    <p:notesMasterId r:id="rId47"/>
  </p:notesMasterIdLst>
  <p:sldIdLst>
    <p:sldId id="256" r:id="rId3"/>
    <p:sldId id="288" r:id="rId4"/>
    <p:sldId id="257" r:id="rId5"/>
    <p:sldId id="258" r:id="rId6"/>
    <p:sldId id="259" r:id="rId7"/>
    <p:sldId id="260" r:id="rId8"/>
    <p:sldId id="261" r:id="rId9"/>
    <p:sldId id="262" r:id="rId10"/>
    <p:sldId id="264"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80" r:id="rId25"/>
    <p:sldId id="281" r:id="rId26"/>
    <p:sldId id="282" r:id="rId27"/>
    <p:sldId id="283" r:id="rId28"/>
    <p:sldId id="284" r:id="rId29"/>
    <p:sldId id="285" r:id="rId30"/>
    <p:sldId id="286" r:id="rId31"/>
    <p:sldId id="287" r:id="rId32"/>
    <p:sldId id="299" r:id="rId33"/>
    <p:sldId id="301" r:id="rId34"/>
    <p:sldId id="302" r:id="rId35"/>
    <p:sldId id="306" r:id="rId36"/>
    <p:sldId id="290" r:id="rId37"/>
    <p:sldId id="291" r:id="rId38"/>
    <p:sldId id="292" r:id="rId39"/>
    <p:sldId id="293" r:id="rId40"/>
    <p:sldId id="294" r:id="rId41"/>
    <p:sldId id="297" r:id="rId42"/>
    <p:sldId id="295" r:id="rId43"/>
    <p:sldId id="296" r:id="rId44"/>
    <p:sldId id="298" r:id="rId45"/>
    <p:sldId id="289" r:id="rId46"/>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0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47" autoAdjust="0"/>
    <p:restoredTop sz="96837" autoAdjust="0"/>
  </p:normalViewPr>
  <p:slideViewPr>
    <p:cSldViewPr snapToGrid="0">
      <p:cViewPr varScale="1">
        <p:scale>
          <a:sx n="93" d="100"/>
          <a:sy n="93" d="100"/>
        </p:scale>
        <p:origin x="84" y="828"/>
      </p:cViewPr>
      <p:guideLst>
        <p:guide orient="horz" pos="2160"/>
        <p:guide pos="3840"/>
      </p:guideLst>
    </p:cSldViewPr>
  </p:slideViewPr>
  <p:outlineViewPr>
    <p:cViewPr>
      <p:scale>
        <a:sx n="33" d="100"/>
        <a:sy n="33" d="100"/>
      </p:scale>
      <p:origin x="0" y="-444"/>
    </p:cViewPr>
  </p:outlineViewPr>
  <p:notesTextViewPr>
    <p:cViewPr>
      <p:scale>
        <a:sx n="1" d="1"/>
        <a:sy n="1" d="1"/>
      </p:scale>
      <p:origin x="0" y="0"/>
    </p:cViewPr>
  </p:notesTextViewPr>
  <p:notesViewPr>
    <p:cSldViewPr snapToGrid="0">
      <p:cViewPr varScale="1">
        <p:scale>
          <a:sx n="98" d="100"/>
          <a:sy n="98" d="100"/>
        </p:scale>
        <p:origin x="354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1633441-03FB-4336-9ACD-F47BB96A1409}" type="datetimeFigureOut">
              <a:rPr lang="en-US" smtClean="0"/>
              <a:t>4/17/2019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F98800E-646E-4F73-9641-0D68F21B8C86}" type="slidenum">
              <a:rPr lang="en-US" smtClean="0"/>
              <a:t>‹#›</a:t>
            </a:fld>
            <a:endParaRPr lang="en-US"/>
          </a:p>
        </p:txBody>
      </p:sp>
    </p:spTree>
    <p:extLst>
      <p:ext uri="{BB962C8B-B14F-4D97-AF65-F5344CB8AC3E}">
        <p14:creationId xmlns:p14="http://schemas.microsoft.com/office/powerpoint/2010/main" val="944877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98800E-646E-4F73-9641-0D68F21B8C86}" type="slidenum">
              <a:rPr lang="en-US" smtClean="0"/>
              <a:t>1</a:t>
            </a:fld>
            <a:endParaRPr lang="en-US"/>
          </a:p>
        </p:txBody>
      </p:sp>
    </p:spTree>
    <p:extLst>
      <p:ext uri="{BB962C8B-B14F-4D97-AF65-F5344CB8AC3E}">
        <p14:creationId xmlns:p14="http://schemas.microsoft.com/office/powerpoint/2010/main" val="3267794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98800E-646E-4F73-9641-0D68F21B8C86}" type="slidenum">
              <a:rPr lang="en-US" smtClean="0"/>
              <a:t>13</a:t>
            </a:fld>
            <a:endParaRPr lang="en-US"/>
          </a:p>
        </p:txBody>
      </p:sp>
    </p:spTree>
    <p:extLst>
      <p:ext uri="{BB962C8B-B14F-4D97-AF65-F5344CB8AC3E}">
        <p14:creationId xmlns:p14="http://schemas.microsoft.com/office/powerpoint/2010/main" val="3313148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98800E-646E-4F73-9641-0D68F21B8C86}" type="slidenum">
              <a:rPr lang="en-US" smtClean="0"/>
              <a:t>14</a:t>
            </a:fld>
            <a:endParaRPr lang="en-US"/>
          </a:p>
        </p:txBody>
      </p:sp>
    </p:spTree>
    <p:extLst>
      <p:ext uri="{BB962C8B-B14F-4D97-AF65-F5344CB8AC3E}">
        <p14:creationId xmlns:p14="http://schemas.microsoft.com/office/powerpoint/2010/main" val="3375872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98800E-646E-4F73-9641-0D68F21B8C86}" type="slidenum">
              <a:rPr lang="en-US" smtClean="0"/>
              <a:t>15</a:t>
            </a:fld>
            <a:endParaRPr lang="en-US"/>
          </a:p>
        </p:txBody>
      </p:sp>
    </p:spTree>
    <p:extLst>
      <p:ext uri="{BB962C8B-B14F-4D97-AF65-F5344CB8AC3E}">
        <p14:creationId xmlns:p14="http://schemas.microsoft.com/office/powerpoint/2010/main" val="1337505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98800E-646E-4F73-9641-0D68F21B8C86}" type="slidenum">
              <a:rPr lang="en-US" smtClean="0"/>
              <a:t>16</a:t>
            </a:fld>
            <a:endParaRPr lang="en-US"/>
          </a:p>
        </p:txBody>
      </p:sp>
    </p:spTree>
    <p:extLst>
      <p:ext uri="{BB962C8B-B14F-4D97-AF65-F5344CB8AC3E}">
        <p14:creationId xmlns:p14="http://schemas.microsoft.com/office/powerpoint/2010/main" val="2231315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98800E-646E-4F73-9641-0D68F21B8C86}" type="slidenum">
              <a:rPr lang="en-US" smtClean="0"/>
              <a:t>20</a:t>
            </a:fld>
            <a:endParaRPr lang="en-US"/>
          </a:p>
        </p:txBody>
      </p:sp>
    </p:spTree>
    <p:extLst>
      <p:ext uri="{BB962C8B-B14F-4D97-AF65-F5344CB8AC3E}">
        <p14:creationId xmlns:p14="http://schemas.microsoft.com/office/powerpoint/2010/main" val="3156518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98800E-646E-4F73-9641-0D68F21B8C86}" type="slidenum">
              <a:rPr lang="en-US" smtClean="0"/>
              <a:t>23</a:t>
            </a:fld>
            <a:endParaRPr lang="en-US"/>
          </a:p>
        </p:txBody>
      </p:sp>
    </p:spTree>
    <p:extLst>
      <p:ext uri="{BB962C8B-B14F-4D97-AF65-F5344CB8AC3E}">
        <p14:creationId xmlns:p14="http://schemas.microsoft.com/office/powerpoint/2010/main" val="1608741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98800E-646E-4F73-9641-0D68F21B8C86}" type="slidenum">
              <a:rPr lang="en-US" smtClean="0"/>
              <a:t>24</a:t>
            </a:fld>
            <a:endParaRPr lang="en-US"/>
          </a:p>
        </p:txBody>
      </p:sp>
    </p:spTree>
    <p:extLst>
      <p:ext uri="{BB962C8B-B14F-4D97-AF65-F5344CB8AC3E}">
        <p14:creationId xmlns:p14="http://schemas.microsoft.com/office/powerpoint/2010/main" val="2548562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98800E-646E-4F73-9641-0D68F21B8C86}" type="slidenum">
              <a:rPr lang="en-US" smtClean="0"/>
              <a:t>25</a:t>
            </a:fld>
            <a:endParaRPr lang="en-US"/>
          </a:p>
        </p:txBody>
      </p:sp>
    </p:spTree>
    <p:extLst>
      <p:ext uri="{BB962C8B-B14F-4D97-AF65-F5344CB8AC3E}">
        <p14:creationId xmlns:p14="http://schemas.microsoft.com/office/powerpoint/2010/main" val="1347859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98800E-646E-4F73-9641-0D68F21B8C86}" type="slidenum">
              <a:rPr lang="en-US" smtClean="0"/>
              <a:t>28</a:t>
            </a:fld>
            <a:endParaRPr lang="en-US"/>
          </a:p>
        </p:txBody>
      </p:sp>
    </p:spTree>
    <p:extLst>
      <p:ext uri="{BB962C8B-B14F-4D97-AF65-F5344CB8AC3E}">
        <p14:creationId xmlns:p14="http://schemas.microsoft.com/office/powerpoint/2010/main" val="4181585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98800E-646E-4F73-9641-0D68F21B8C86}" type="slidenum">
              <a:rPr lang="en-US" smtClean="0"/>
              <a:t>44</a:t>
            </a:fld>
            <a:endParaRPr lang="en-US"/>
          </a:p>
        </p:txBody>
      </p:sp>
    </p:spTree>
    <p:extLst>
      <p:ext uri="{BB962C8B-B14F-4D97-AF65-F5344CB8AC3E}">
        <p14:creationId xmlns:p14="http://schemas.microsoft.com/office/powerpoint/2010/main" val="2096352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98800E-646E-4F73-9641-0D68F21B8C86}" type="slidenum">
              <a:rPr lang="en-US" smtClean="0"/>
              <a:t>2</a:t>
            </a:fld>
            <a:endParaRPr lang="en-US"/>
          </a:p>
        </p:txBody>
      </p:sp>
    </p:spTree>
    <p:extLst>
      <p:ext uri="{BB962C8B-B14F-4D97-AF65-F5344CB8AC3E}">
        <p14:creationId xmlns:p14="http://schemas.microsoft.com/office/powerpoint/2010/main" val="1342926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98800E-646E-4F73-9641-0D68F21B8C86}" type="slidenum">
              <a:rPr lang="en-US" smtClean="0"/>
              <a:t>3</a:t>
            </a:fld>
            <a:endParaRPr lang="en-US"/>
          </a:p>
        </p:txBody>
      </p:sp>
    </p:spTree>
    <p:extLst>
      <p:ext uri="{BB962C8B-B14F-4D97-AF65-F5344CB8AC3E}">
        <p14:creationId xmlns:p14="http://schemas.microsoft.com/office/powerpoint/2010/main" val="2406507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98800E-646E-4F73-9641-0D68F21B8C86}" type="slidenum">
              <a:rPr lang="en-US" smtClean="0"/>
              <a:t>4</a:t>
            </a:fld>
            <a:endParaRPr lang="en-US"/>
          </a:p>
        </p:txBody>
      </p:sp>
    </p:spTree>
    <p:extLst>
      <p:ext uri="{BB962C8B-B14F-4D97-AF65-F5344CB8AC3E}">
        <p14:creationId xmlns:p14="http://schemas.microsoft.com/office/powerpoint/2010/main" val="16449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98800E-646E-4F73-9641-0D68F21B8C86}" type="slidenum">
              <a:rPr lang="en-US" smtClean="0"/>
              <a:t>5</a:t>
            </a:fld>
            <a:endParaRPr lang="en-US"/>
          </a:p>
        </p:txBody>
      </p:sp>
    </p:spTree>
    <p:extLst>
      <p:ext uri="{BB962C8B-B14F-4D97-AF65-F5344CB8AC3E}">
        <p14:creationId xmlns:p14="http://schemas.microsoft.com/office/powerpoint/2010/main" val="2579567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98800E-646E-4F73-9641-0D68F21B8C86}" type="slidenum">
              <a:rPr lang="en-US" smtClean="0"/>
              <a:t>6</a:t>
            </a:fld>
            <a:endParaRPr lang="en-US"/>
          </a:p>
        </p:txBody>
      </p:sp>
    </p:spTree>
    <p:extLst>
      <p:ext uri="{BB962C8B-B14F-4D97-AF65-F5344CB8AC3E}">
        <p14:creationId xmlns:p14="http://schemas.microsoft.com/office/powerpoint/2010/main" val="1729693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98800E-646E-4F73-9641-0D68F21B8C86}" type="slidenum">
              <a:rPr lang="en-US" smtClean="0"/>
              <a:t>7</a:t>
            </a:fld>
            <a:endParaRPr lang="en-US"/>
          </a:p>
        </p:txBody>
      </p:sp>
    </p:spTree>
    <p:extLst>
      <p:ext uri="{BB962C8B-B14F-4D97-AF65-F5344CB8AC3E}">
        <p14:creationId xmlns:p14="http://schemas.microsoft.com/office/powerpoint/2010/main" val="2252921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98800E-646E-4F73-9641-0D68F21B8C86}" type="slidenum">
              <a:rPr lang="en-US" smtClean="0"/>
              <a:t>8</a:t>
            </a:fld>
            <a:endParaRPr lang="en-US"/>
          </a:p>
        </p:txBody>
      </p:sp>
    </p:spTree>
    <p:extLst>
      <p:ext uri="{BB962C8B-B14F-4D97-AF65-F5344CB8AC3E}">
        <p14:creationId xmlns:p14="http://schemas.microsoft.com/office/powerpoint/2010/main" val="3272106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98800E-646E-4F73-9641-0D68F21B8C86}" type="slidenum">
              <a:rPr lang="en-US" smtClean="0"/>
              <a:t>9</a:t>
            </a:fld>
            <a:endParaRPr lang="en-US"/>
          </a:p>
        </p:txBody>
      </p:sp>
    </p:spTree>
    <p:extLst>
      <p:ext uri="{BB962C8B-B14F-4D97-AF65-F5344CB8AC3E}">
        <p14:creationId xmlns:p14="http://schemas.microsoft.com/office/powerpoint/2010/main" val="10914157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194AEDAF-53F9-4C9E-A9E0-5D7D33AEEA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FFC9531C-6AA1-44F1-9ECE-BE50ADE98E86}"/>
              </a:ext>
            </a:extLst>
          </p:cNvPr>
          <p:cNvCxnSpPr/>
          <p:nvPr/>
        </p:nvCxnSpPr>
        <p:spPr>
          <a:xfrm>
            <a:off x="0" y="833438"/>
            <a:ext cx="1219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76" name="Rectangle 4"/>
          <p:cNvSpPr>
            <a:spLocks noGrp="1" noChangeArrowheads="1"/>
          </p:cNvSpPr>
          <p:nvPr>
            <p:ph type="ctrTitle"/>
          </p:nvPr>
        </p:nvSpPr>
        <p:spPr bwMode="invGray">
          <a:xfrm>
            <a:off x="1" y="2392432"/>
            <a:ext cx="12191995" cy="424732"/>
          </a:xfrm>
        </p:spPr>
        <p:txBody>
          <a:bodyPr anchorCtr="0"/>
          <a:lstStyle>
            <a:lvl1pPr algn="ctr">
              <a:defRPr sz="2400">
                <a:solidFill>
                  <a:schemeClr val="bg2"/>
                </a:solidFill>
                <a:effectLst/>
              </a:defRPr>
            </a:lvl1pPr>
          </a:lstStyle>
          <a:p>
            <a:r>
              <a:rPr lang="en-US"/>
              <a:t>Click to edit Master title style</a:t>
            </a:r>
            <a:endParaRPr lang="en-US" dirty="0"/>
          </a:p>
        </p:txBody>
      </p:sp>
      <p:sp>
        <p:nvSpPr>
          <p:cNvPr id="3077" name="Rectangle 5"/>
          <p:cNvSpPr>
            <a:spLocks noGrp="1" noChangeArrowheads="1"/>
          </p:cNvSpPr>
          <p:nvPr>
            <p:ph type="subTitle" idx="1"/>
          </p:nvPr>
        </p:nvSpPr>
        <p:spPr bwMode="invGray">
          <a:xfrm>
            <a:off x="1" y="3025244"/>
            <a:ext cx="12191996" cy="430887"/>
          </a:xfrm>
        </p:spPr>
        <p:txBody>
          <a:bodyPr rIns="0" anchorCtr="0"/>
          <a:lstStyle>
            <a:lvl1pPr marL="0" indent="0" algn="ctr">
              <a:buFont typeface="Arial" pitchFamily="34" charset="0"/>
              <a:buNone/>
              <a:defRPr sz="2200" b="0">
                <a:solidFill>
                  <a:schemeClr val="accent1"/>
                </a:solidFill>
                <a:effectLst/>
                <a:latin typeface="Lucida Sans" pitchFamily="34" charset="0"/>
              </a:defRPr>
            </a:lvl1pPr>
          </a:lstStyle>
          <a:p>
            <a:r>
              <a:rPr lang="en-US"/>
              <a:t>Click to edit Master subtitle style</a:t>
            </a:r>
            <a:endParaRPr lang="en-US" dirty="0"/>
          </a:p>
        </p:txBody>
      </p:sp>
      <p:sp>
        <p:nvSpPr>
          <p:cNvPr id="6" name="Date Placeholder 5">
            <a:extLst>
              <a:ext uri="{FF2B5EF4-FFF2-40B4-BE49-F238E27FC236}">
                <a16:creationId xmlns:a16="http://schemas.microsoft.com/office/drawing/2014/main" id="{407AA40D-0E28-4559-996A-9549263CCCD9}"/>
              </a:ext>
            </a:extLst>
          </p:cNvPr>
          <p:cNvSpPr>
            <a:spLocks noGrp="1" noChangeArrowheads="1"/>
          </p:cNvSpPr>
          <p:nvPr>
            <p:ph type="dt" sz="half" idx="10"/>
          </p:nvPr>
        </p:nvSpPr>
        <p:spPr>
          <a:xfrm>
            <a:off x="645585" y="6381750"/>
            <a:ext cx="2067983" cy="476250"/>
          </a:xfrm>
        </p:spPr>
        <p:txBody>
          <a:bodyPr/>
          <a:lstStyle>
            <a:lvl1pPr>
              <a:defRPr sz="1000"/>
            </a:lvl1pPr>
          </a:lstStyle>
          <a:p>
            <a:r>
              <a:rPr lang="en-US"/>
              <a:t>rev. 9/2018</a:t>
            </a:r>
          </a:p>
        </p:txBody>
      </p:sp>
      <p:sp>
        <p:nvSpPr>
          <p:cNvPr id="7" name="Footer Placeholder 6">
            <a:extLst>
              <a:ext uri="{FF2B5EF4-FFF2-40B4-BE49-F238E27FC236}">
                <a16:creationId xmlns:a16="http://schemas.microsoft.com/office/drawing/2014/main" id="{EA37EE26-853D-47D7-A85F-5E966DBEDD06}"/>
              </a:ext>
            </a:extLst>
          </p:cNvPr>
          <p:cNvSpPr>
            <a:spLocks noGrp="1" noChangeArrowheads="1"/>
          </p:cNvSpPr>
          <p:nvPr>
            <p:ph type="ftr" sz="quarter" idx="11"/>
          </p:nvPr>
        </p:nvSpPr>
        <p:spPr>
          <a:xfrm>
            <a:off x="2755901" y="6381750"/>
            <a:ext cx="8134351" cy="476250"/>
          </a:xfrm>
        </p:spPr>
        <p:txBody>
          <a:bodyPr anchorCtr="1"/>
          <a:lstStyle>
            <a:lvl1pPr>
              <a:defRPr sz="1000"/>
            </a:lvl1pPr>
          </a:lstStyle>
          <a:p>
            <a:endParaRPr lang="en-US"/>
          </a:p>
        </p:txBody>
      </p:sp>
      <p:sp>
        <p:nvSpPr>
          <p:cNvPr id="8" name="Slide Number Placeholder 7">
            <a:extLst>
              <a:ext uri="{FF2B5EF4-FFF2-40B4-BE49-F238E27FC236}">
                <a16:creationId xmlns:a16="http://schemas.microsoft.com/office/drawing/2014/main" id="{A6A2CF78-2B0B-4824-9D6A-4E4279518BFF}"/>
              </a:ext>
            </a:extLst>
          </p:cNvPr>
          <p:cNvSpPr>
            <a:spLocks noGrp="1" noChangeArrowheads="1"/>
          </p:cNvSpPr>
          <p:nvPr>
            <p:ph type="sldNum" sz="quarter" idx="12"/>
          </p:nvPr>
        </p:nvSpPr>
        <p:spPr>
          <a:xfrm>
            <a:off x="10892368" y="6381750"/>
            <a:ext cx="1299633" cy="476250"/>
          </a:xfrm>
        </p:spPr>
        <p:txBody>
          <a:bodyPr/>
          <a:lstStyle>
            <a:lvl1pPr>
              <a:defRPr/>
            </a:lvl1pPr>
          </a:lstStyle>
          <a:p>
            <a:fld id="{2970BE85-2494-46C8-9D20-9465135BA8C7}" type="slidenum">
              <a:rPr lang="en-US" smtClean="0"/>
              <a:t>‹#›</a:t>
            </a:fld>
            <a:endParaRPr lang="en-US"/>
          </a:p>
        </p:txBody>
      </p:sp>
    </p:spTree>
    <p:extLst>
      <p:ext uri="{BB962C8B-B14F-4D97-AF65-F5344CB8AC3E}">
        <p14:creationId xmlns:p14="http://schemas.microsoft.com/office/powerpoint/2010/main" val="145189061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E67925-8BF9-4AB0-9CD3-3A76A2D9B6D7}"/>
              </a:ext>
            </a:extLst>
          </p:cNvPr>
          <p:cNvSpPr/>
          <p:nvPr/>
        </p:nvSpPr>
        <p:spPr>
          <a:xfrm>
            <a:off x="1" y="1047752"/>
            <a:ext cx="647700" cy="58102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9">
            <a:extLst>
              <a:ext uri="{FF2B5EF4-FFF2-40B4-BE49-F238E27FC236}">
                <a16:creationId xmlns:a16="http://schemas.microsoft.com/office/drawing/2014/main" id="{5F57457A-22A6-48B7-A742-FCED6992026C}"/>
              </a:ext>
            </a:extLst>
          </p:cNvPr>
          <p:cNvPicPr>
            <a:picLocks noChangeAspect="1"/>
          </p:cNvPicPr>
          <p:nvPr/>
        </p:nvPicPr>
        <p:blipFill>
          <a:blip r:embed="rId2">
            <a:extLst>
              <a:ext uri="{28A0092B-C50C-407E-A947-70E740481C1C}">
                <a14:useLocalDpi xmlns:a14="http://schemas.microsoft.com/office/drawing/2010/main" val="0"/>
              </a:ext>
            </a:extLst>
          </a:blip>
          <a:srcRect l="19514" t="32349" r="20018" b="31017"/>
          <a:stretch>
            <a:fillRect/>
          </a:stretch>
        </p:blipFill>
        <p:spPr bwMode="auto">
          <a:xfrm>
            <a:off x="1" y="0"/>
            <a:ext cx="647700" cy="104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Grp="1" noChangeArrowheads="1"/>
          </p:cNvSpPr>
          <p:nvPr>
            <p:ph type="ctrTitle"/>
          </p:nvPr>
        </p:nvSpPr>
        <p:spPr bwMode="invGray">
          <a:xfrm>
            <a:off x="645460" y="2011300"/>
            <a:ext cx="11546537" cy="535531"/>
          </a:xfrm>
        </p:spPr>
        <p:txBody>
          <a:bodyPr/>
          <a:lstStyle>
            <a:lvl1pPr algn="ctr">
              <a:defRPr>
                <a:solidFill>
                  <a:schemeClr val="accent1"/>
                </a:solidFill>
                <a:effectLst/>
              </a:defRPr>
            </a:lvl1pPr>
          </a:lstStyle>
          <a:p>
            <a:r>
              <a:rPr lang="en-US"/>
              <a:t>Click to edit Master title style</a:t>
            </a:r>
            <a:endParaRPr lang="en-US" dirty="0"/>
          </a:p>
        </p:txBody>
      </p:sp>
      <p:sp>
        <p:nvSpPr>
          <p:cNvPr id="3077" name="Rectangle 5"/>
          <p:cNvSpPr>
            <a:spLocks noGrp="1" noChangeArrowheads="1"/>
          </p:cNvSpPr>
          <p:nvPr>
            <p:ph type="subTitle" idx="1"/>
          </p:nvPr>
        </p:nvSpPr>
        <p:spPr bwMode="invGray">
          <a:xfrm>
            <a:off x="645457" y="2754910"/>
            <a:ext cx="11546539" cy="543675"/>
          </a:xfrm>
        </p:spPr>
        <p:txBody>
          <a:bodyPr rIns="0"/>
          <a:lstStyle>
            <a:lvl1pPr marL="0" indent="0" algn="ctr">
              <a:buFont typeface="Arial" pitchFamily="34" charset="0"/>
              <a:buNone/>
              <a:defRPr sz="2933" b="0">
                <a:solidFill>
                  <a:schemeClr val="bg2">
                    <a:lumMod val="50000"/>
                    <a:lumOff val="50000"/>
                  </a:schemeClr>
                </a:solidFill>
                <a:effectLst/>
                <a:latin typeface="Lucida Sans" pitchFamily="34" charset="0"/>
              </a:defRPr>
            </a:lvl1pPr>
          </a:lstStyle>
          <a:p>
            <a:r>
              <a:rPr lang="en-US"/>
              <a:t>Click to edit Master subtitle style</a:t>
            </a:r>
            <a:endParaRPr lang="en-US" dirty="0"/>
          </a:p>
        </p:txBody>
      </p:sp>
      <p:sp>
        <p:nvSpPr>
          <p:cNvPr id="6" name="Rectangle 6">
            <a:extLst>
              <a:ext uri="{FF2B5EF4-FFF2-40B4-BE49-F238E27FC236}">
                <a16:creationId xmlns:a16="http://schemas.microsoft.com/office/drawing/2014/main" id="{CE7A085D-E013-4F6A-A7A4-849DCA65110E}"/>
              </a:ext>
            </a:extLst>
          </p:cNvPr>
          <p:cNvSpPr>
            <a:spLocks noGrp="1" noChangeArrowheads="1"/>
          </p:cNvSpPr>
          <p:nvPr>
            <p:ph type="dt" sz="half" idx="10"/>
          </p:nvPr>
        </p:nvSpPr>
        <p:spPr>
          <a:xfrm>
            <a:off x="645585" y="6381752"/>
            <a:ext cx="2067983" cy="476249"/>
          </a:xfrm>
        </p:spPr>
        <p:txBody>
          <a:bodyPr/>
          <a:lstStyle>
            <a:lvl1pPr>
              <a:defRPr sz="1333"/>
            </a:lvl1pPr>
          </a:lstStyle>
          <a:p>
            <a:r>
              <a:rPr lang="en-US"/>
              <a:t>rev. 9/2018</a:t>
            </a:r>
          </a:p>
        </p:txBody>
      </p:sp>
      <p:sp>
        <p:nvSpPr>
          <p:cNvPr id="7" name="Rectangle 7">
            <a:extLst>
              <a:ext uri="{FF2B5EF4-FFF2-40B4-BE49-F238E27FC236}">
                <a16:creationId xmlns:a16="http://schemas.microsoft.com/office/drawing/2014/main" id="{DCC24376-6FBA-4D3A-96F8-C6AF85F6CFEC}"/>
              </a:ext>
            </a:extLst>
          </p:cNvPr>
          <p:cNvSpPr>
            <a:spLocks noGrp="1" noChangeArrowheads="1"/>
          </p:cNvSpPr>
          <p:nvPr>
            <p:ph type="ftr" sz="quarter" idx="11"/>
          </p:nvPr>
        </p:nvSpPr>
        <p:spPr>
          <a:xfrm>
            <a:off x="2755901" y="6381752"/>
            <a:ext cx="8134351" cy="476249"/>
          </a:xfrm>
        </p:spPr>
        <p:txBody>
          <a:bodyPr anchorCtr="1"/>
          <a:lstStyle>
            <a:lvl1pPr>
              <a:defRPr sz="1333"/>
            </a:lvl1pPr>
          </a:lstStyle>
          <a:p>
            <a:endParaRPr lang="en-US"/>
          </a:p>
        </p:txBody>
      </p:sp>
      <p:sp>
        <p:nvSpPr>
          <p:cNvPr id="8" name="Rectangle 8">
            <a:extLst>
              <a:ext uri="{FF2B5EF4-FFF2-40B4-BE49-F238E27FC236}">
                <a16:creationId xmlns:a16="http://schemas.microsoft.com/office/drawing/2014/main" id="{9975F2CE-2C6C-4180-82A0-1A63BAD35223}"/>
              </a:ext>
            </a:extLst>
          </p:cNvPr>
          <p:cNvSpPr>
            <a:spLocks noGrp="1" noChangeArrowheads="1"/>
          </p:cNvSpPr>
          <p:nvPr>
            <p:ph type="sldNum" sz="quarter" idx="12"/>
          </p:nvPr>
        </p:nvSpPr>
        <p:spPr>
          <a:xfrm>
            <a:off x="10892368" y="6381752"/>
            <a:ext cx="1299633" cy="476249"/>
          </a:xfrm>
        </p:spPr>
        <p:txBody>
          <a:bodyPr/>
          <a:lstStyle>
            <a:lvl1pPr>
              <a:defRPr/>
            </a:lvl1pPr>
          </a:lstStyle>
          <a:p>
            <a:fld id="{2970BE85-2494-46C8-9D20-9465135BA8C7}" type="slidenum">
              <a:rPr lang="en-US" smtClean="0"/>
              <a:t>‹#›</a:t>
            </a:fld>
            <a:endParaRPr lang="en-US"/>
          </a:p>
        </p:txBody>
      </p:sp>
    </p:spTree>
    <p:extLst>
      <p:ext uri="{BB962C8B-B14F-4D97-AF65-F5344CB8AC3E}">
        <p14:creationId xmlns:p14="http://schemas.microsoft.com/office/powerpoint/2010/main" val="248245766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5704" y="623515"/>
            <a:ext cx="11536296" cy="535531"/>
          </a:xfrm>
        </p:spPr>
        <p:txBody>
          <a:bodyPr/>
          <a:lstStyle>
            <a:lvl1pPr algn="ctr">
              <a:defRPr sz="3200">
                <a:latin typeface="Lucida Sans"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2327166" y="1507920"/>
            <a:ext cx="8193373" cy="2132549"/>
          </a:xfrm>
        </p:spPr>
        <p:txBody>
          <a:bodyPr lIns="457200" rIns="457200"/>
          <a:lstStyle>
            <a:lvl1pPr marL="459306" indent="-239178">
              <a:spcBef>
                <a:spcPts val="1600"/>
              </a:spcBef>
              <a:buSzPct val="100000"/>
              <a:buFont typeface="Arial" pitchFamily="34" charset="0"/>
              <a:buChar char="•"/>
              <a:defRPr sz="2667" b="0"/>
            </a:lvl1pPr>
            <a:lvl2pPr marL="679434" indent="-220128">
              <a:spcBef>
                <a:spcPts val="533"/>
              </a:spcBef>
              <a:buSzPct val="75000"/>
              <a:buFont typeface="Wingdings" pitchFamily="2" charset="2"/>
              <a:buChar char="§"/>
              <a:defRPr sz="2400"/>
            </a:lvl2pPr>
            <a:lvl3pPr marL="1060423" indent="-292601">
              <a:spcBef>
                <a:spcPts val="533"/>
              </a:spcBef>
              <a:buSzPct val="100000"/>
              <a:buFont typeface="Arial" panose="020B0604020202020204" pitchFamily="34" charset="0"/>
              <a:buChar char="•"/>
              <a:defRPr sz="2400"/>
            </a:lvl3pPr>
            <a:lvl4pPr marL="1219170" indent="-220128">
              <a:spcBef>
                <a:spcPts val="533"/>
              </a:spcBef>
              <a:buSzPct val="100000"/>
              <a:buFont typeface="Arial" pitchFamily="34" charset="0"/>
              <a:buChar char="•"/>
              <a:defRPr sz="2133"/>
            </a:lvl4pPr>
            <a:lvl5pPr marL="1439297" indent="-220128">
              <a:spcBef>
                <a:spcPts val="533"/>
              </a:spcBef>
              <a:buSzPct val="100000"/>
              <a:buFont typeface="Arial" pitchFamily="34" charset="0"/>
              <a:buChar char="•"/>
              <a:defRPr sz="21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a:extLst>
              <a:ext uri="{FF2B5EF4-FFF2-40B4-BE49-F238E27FC236}">
                <a16:creationId xmlns:a16="http://schemas.microsoft.com/office/drawing/2014/main" id="{3FF30B2D-9290-4559-85A6-7D38CE0D7393}"/>
              </a:ext>
            </a:extLst>
          </p:cNvPr>
          <p:cNvSpPr>
            <a:spLocks noGrp="1" noChangeArrowheads="1"/>
          </p:cNvSpPr>
          <p:nvPr>
            <p:ph type="dt" sz="half" idx="10"/>
          </p:nvPr>
        </p:nvSpPr>
        <p:spPr>
          <a:ln/>
        </p:spPr>
        <p:txBody>
          <a:bodyPr/>
          <a:lstStyle>
            <a:lvl1pPr>
              <a:defRPr/>
            </a:lvl1pPr>
          </a:lstStyle>
          <a:p>
            <a:r>
              <a:rPr lang="en-US"/>
              <a:t>rev. 9/2018</a:t>
            </a:r>
          </a:p>
        </p:txBody>
      </p:sp>
      <p:sp>
        <p:nvSpPr>
          <p:cNvPr id="5" name="Rectangle 5">
            <a:extLst>
              <a:ext uri="{FF2B5EF4-FFF2-40B4-BE49-F238E27FC236}">
                <a16:creationId xmlns:a16="http://schemas.microsoft.com/office/drawing/2014/main" id="{DF3E3C36-6749-4DC0-BCE1-A561103F4B27}"/>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id="{41EDD7EB-4A05-46AF-8732-78A660B10680}"/>
              </a:ext>
            </a:extLst>
          </p:cNvPr>
          <p:cNvSpPr>
            <a:spLocks noGrp="1" noChangeArrowheads="1"/>
          </p:cNvSpPr>
          <p:nvPr>
            <p:ph type="sldNum" sz="quarter" idx="12"/>
          </p:nvPr>
        </p:nvSpPr>
        <p:spPr>
          <a:ln/>
        </p:spPr>
        <p:txBody>
          <a:bodyPr/>
          <a:lstStyle>
            <a:lvl1pPr>
              <a:defRPr/>
            </a:lvl1pPr>
          </a:lstStyle>
          <a:p>
            <a:fld id="{2970BE85-2494-46C8-9D20-9465135BA8C7}" type="slidenum">
              <a:rPr lang="en-US" smtClean="0"/>
              <a:t>‹#›</a:t>
            </a:fld>
            <a:endParaRPr lang="en-US"/>
          </a:p>
        </p:txBody>
      </p:sp>
    </p:spTree>
    <p:extLst>
      <p:ext uri="{BB962C8B-B14F-4D97-AF65-F5344CB8AC3E}">
        <p14:creationId xmlns:p14="http://schemas.microsoft.com/office/powerpoint/2010/main" val="399712809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Rectangle 4"/>
          <p:cNvSpPr>
            <a:spLocks noGrp="1" noChangeArrowheads="1"/>
          </p:cNvSpPr>
          <p:nvPr>
            <p:ph type="ctrTitle"/>
          </p:nvPr>
        </p:nvSpPr>
        <p:spPr>
          <a:xfrm>
            <a:off x="655704" y="252505"/>
            <a:ext cx="11536296" cy="461665"/>
          </a:xfrm>
        </p:spPr>
        <p:txBody>
          <a:bodyPr/>
          <a:lstStyle>
            <a:lvl1pPr algn="ctr">
              <a:lnSpc>
                <a:spcPct val="100000"/>
              </a:lnSpc>
              <a:defRPr sz="2400">
                <a:solidFill>
                  <a:schemeClr val="accent1"/>
                </a:solidFill>
                <a:effectLst/>
              </a:defRPr>
            </a:lvl1pPr>
          </a:lstStyle>
          <a:p>
            <a:r>
              <a:rPr lang="en-US"/>
              <a:t>Click to edit Master title style</a:t>
            </a:r>
            <a:endParaRPr lang="en-US" dirty="0"/>
          </a:p>
        </p:txBody>
      </p:sp>
      <p:sp>
        <p:nvSpPr>
          <p:cNvPr id="8" name="Rectangle 5"/>
          <p:cNvSpPr>
            <a:spLocks noGrp="1" noChangeArrowheads="1"/>
          </p:cNvSpPr>
          <p:nvPr>
            <p:ph type="subTitle" idx="1"/>
          </p:nvPr>
        </p:nvSpPr>
        <p:spPr>
          <a:xfrm>
            <a:off x="655704" y="709196"/>
            <a:ext cx="11536296" cy="420564"/>
          </a:xfrm>
        </p:spPr>
        <p:txBody>
          <a:bodyPr rIns="0"/>
          <a:lstStyle>
            <a:lvl1pPr marL="0" indent="0" algn="ctr">
              <a:buFontTx/>
              <a:buNone/>
              <a:defRPr sz="2133" b="0">
                <a:solidFill>
                  <a:schemeClr val="bg2">
                    <a:lumMod val="50000"/>
                    <a:lumOff val="50000"/>
                  </a:schemeClr>
                </a:solidFill>
                <a:effectLst/>
                <a:latin typeface="Lucida Sans" pitchFamily="34" charset="0"/>
              </a:defRPr>
            </a:lvl1pPr>
          </a:lstStyle>
          <a:p>
            <a:r>
              <a:rPr lang="en-US"/>
              <a:t>Click to edit Master subtitle style</a:t>
            </a:r>
            <a:endParaRPr lang="en-US" dirty="0"/>
          </a:p>
        </p:txBody>
      </p:sp>
      <p:sp>
        <p:nvSpPr>
          <p:cNvPr id="4" name="Rectangle 4">
            <a:extLst>
              <a:ext uri="{FF2B5EF4-FFF2-40B4-BE49-F238E27FC236}">
                <a16:creationId xmlns:a16="http://schemas.microsoft.com/office/drawing/2014/main" id="{65C1B4CC-ABEF-4AA4-9928-95D66357C03E}"/>
              </a:ext>
            </a:extLst>
          </p:cNvPr>
          <p:cNvSpPr>
            <a:spLocks noGrp="1" noChangeArrowheads="1"/>
          </p:cNvSpPr>
          <p:nvPr>
            <p:ph type="dt" sz="half" idx="10"/>
          </p:nvPr>
        </p:nvSpPr>
        <p:spPr>
          <a:ln/>
        </p:spPr>
        <p:txBody>
          <a:bodyPr/>
          <a:lstStyle>
            <a:lvl1pPr>
              <a:defRPr/>
            </a:lvl1pPr>
          </a:lstStyle>
          <a:p>
            <a:r>
              <a:rPr lang="en-US"/>
              <a:t>rev. 9/2018</a:t>
            </a:r>
          </a:p>
        </p:txBody>
      </p:sp>
      <p:sp>
        <p:nvSpPr>
          <p:cNvPr id="5" name="Rectangle 5">
            <a:extLst>
              <a:ext uri="{FF2B5EF4-FFF2-40B4-BE49-F238E27FC236}">
                <a16:creationId xmlns:a16="http://schemas.microsoft.com/office/drawing/2014/main" id="{26AF1B0C-2BEF-40E7-8035-AFFEFD5ACECF}"/>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id="{0D9AC6A7-1D9D-4B7C-A802-84A2D5CE5A10}"/>
              </a:ext>
            </a:extLst>
          </p:cNvPr>
          <p:cNvSpPr>
            <a:spLocks noGrp="1" noChangeArrowheads="1"/>
          </p:cNvSpPr>
          <p:nvPr>
            <p:ph type="sldNum" sz="quarter" idx="12"/>
          </p:nvPr>
        </p:nvSpPr>
        <p:spPr>
          <a:ln/>
        </p:spPr>
        <p:txBody>
          <a:bodyPr/>
          <a:lstStyle>
            <a:lvl1pPr>
              <a:defRPr/>
            </a:lvl1pPr>
          </a:lstStyle>
          <a:p>
            <a:fld id="{2970BE85-2494-46C8-9D20-9465135BA8C7}" type="slidenum">
              <a:rPr lang="en-US" smtClean="0"/>
              <a:t>‹#›</a:t>
            </a:fld>
            <a:endParaRPr lang="en-US"/>
          </a:p>
        </p:txBody>
      </p:sp>
    </p:spTree>
    <p:extLst>
      <p:ext uri="{BB962C8B-B14F-4D97-AF65-F5344CB8AC3E}">
        <p14:creationId xmlns:p14="http://schemas.microsoft.com/office/powerpoint/2010/main" val="397341037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45460" y="622201"/>
            <a:ext cx="11546543" cy="53553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67435" y="1790761"/>
            <a:ext cx="5336428" cy="2308261"/>
          </a:xfrm>
        </p:spPr>
        <p:txBody>
          <a:bodyPr anchorCtr="0"/>
          <a:lstStyle>
            <a:lvl1pPr>
              <a:lnSpc>
                <a:spcPct val="100000"/>
              </a:lnSpc>
              <a:spcBef>
                <a:spcPts val="0"/>
              </a:spcBef>
              <a:spcAft>
                <a:spcPts val="800"/>
              </a:spcAft>
              <a:buSzPct val="125000"/>
              <a:buFont typeface="Arial" pitchFamily="34" charset="0"/>
              <a:buChar char="•"/>
              <a:defRPr lang="en-US" sz="2667" b="0" dirty="0" smtClean="0">
                <a:solidFill>
                  <a:schemeClr val="bg2"/>
                </a:solidFill>
                <a:latin typeface="Lucida Sans" pitchFamily="34" charset="0"/>
                <a:ea typeface="+mn-ea"/>
                <a:cs typeface="+mn-cs"/>
              </a:defRPr>
            </a:lvl1pPr>
            <a:lvl2pPr>
              <a:lnSpc>
                <a:spcPct val="100000"/>
              </a:lnSpc>
              <a:spcBef>
                <a:spcPts val="0"/>
              </a:spcBef>
              <a:spcAft>
                <a:spcPts val="800"/>
              </a:spcAft>
              <a:buSzPct val="125000"/>
              <a:buFont typeface="Arial" pitchFamily="34" charset="0"/>
              <a:buChar char="•"/>
              <a:defRPr lang="en-US" sz="2400" dirty="0" smtClean="0">
                <a:solidFill>
                  <a:schemeClr val="bg2"/>
                </a:solidFill>
                <a:latin typeface="Lucida Sans" pitchFamily="34" charset="0"/>
                <a:ea typeface="+mn-ea"/>
                <a:cs typeface="+mn-cs"/>
              </a:defRPr>
            </a:lvl2pPr>
            <a:lvl3pPr>
              <a:lnSpc>
                <a:spcPct val="100000"/>
              </a:lnSpc>
              <a:spcBef>
                <a:spcPts val="0"/>
              </a:spcBef>
              <a:spcAft>
                <a:spcPts val="800"/>
              </a:spcAft>
              <a:buSzPct val="125000"/>
              <a:buFont typeface="Arial" pitchFamily="34" charset="0"/>
              <a:buChar char="•"/>
              <a:defRPr lang="en-US" sz="2400" dirty="0" smtClean="0">
                <a:solidFill>
                  <a:schemeClr val="bg2"/>
                </a:solidFill>
                <a:latin typeface="Lucida Sans" pitchFamily="34" charset="0"/>
                <a:ea typeface="+mn-ea"/>
                <a:cs typeface="+mn-cs"/>
              </a:defRPr>
            </a:lvl3pPr>
            <a:lvl4pPr>
              <a:lnSpc>
                <a:spcPct val="100000"/>
              </a:lnSpc>
              <a:spcBef>
                <a:spcPts val="0"/>
              </a:spcBef>
              <a:spcAft>
                <a:spcPts val="800"/>
              </a:spcAft>
              <a:buSzPct val="125000"/>
              <a:buFont typeface="Arial" pitchFamily="34" charset="0"/>
              <a:buChar char="•"/>
              <a:defRPr lang="en-US" sz="2133" dirty="0" smtClean="0">
                <a:solidFill>
                  <a:schemeClr val="bg2"/>
                </a:solidFill>
                <a:latin typeface="Lucida Sans" pitchFamily="34" charset="0"/>
                <a:ea typeface="+mn-ea"/>
                <a:cs typeface="+mn-cs"/>
              </a:defRPr>
            </a:lvl4pPr>
            <a:lvl5pPr>
              <a:lnSpc>
                <a:spcPct val="100000"/>
              </a:lnSpc>
              <a:spcBef>
                <a:spcPts val="0"/>
              </a:spcBef>
              <a:spcAft>
                <a:spcPts val="800"/>
              </a:spcAft>
              <a:buSzPct val="125000"/>
              <a:buFont typeface="Arial" pitchFamily="34" charset="0"/>
              <a:buChar char="•"/>
              <a:defRPr lang="en-US" sz="2133" dirty="0">
                <a:solidFill>
                  <a:schemeClr val="bg2"/>
                </a:solidFill>
                <a:latin typeface="Lucida Sans" pitchFamily="34" charset="0"/>
                <a:ea typeface="+mn-ea"/>
                <a:cs typeface="+mn-cs"/>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07060" y="1790761"/>
            <a:ext cx="5293264" cy="2308261"/>
          </a:xfrm>
        </p:spPr>
        <p:txBody>
          <a:bodyPr anchorCtr="0"/>
          <a:lstStyle>
            <a:lvl1pPr>
              <a:lnSpc>
                <a:spcPct val="100000"/>
              </a:lnSpc>
              <a:spcBef>
                <a:spcPts val="0"/>
              </a:spcBef>
              <a:spcAft>
                <a:spcPts val="800"/>
              </a:spcAft>
              <a:buSzPct val="125000"/>
              <a:buFont typeface="Arial" pitchFamily="34" charset="0"/>
              <a:buChar char="•"/>
              <a:defRPr lang="en-US" sz="2667" b="0" dirty="0" smtClean="0">
                <a:solidFill>
                  <a:schemeClr val="bg2"/>
                </a:solidFill>
                <a:latin typeface="Lucida Sans" pitchFamily="34" charset="0"/>
                <a:ea typeface="+mn-ea"/>
                <a:cs typeface="+mn-cs"/>
              </a:defRPr>
            </a:lvl1pPr>
            <a:lvl2pPr>
              <a:lnSpc>
                <a:spcPct val="100000"/>
              </a:lnSpc>
              <a:spcBef>
                <a:spcPts val="0"/>
              </a:spcBef>
              <a:spcAft>
                <a:spcPts val="800"/>
              </a:spcAft>
              <a:buSzPct val="125000"/>
              <a:buFont typeface="Arial" pitchFamily="34" charset="0"/>
              <a:buChar char="•"/>
              <a:defRPr lang="en-US" sz="2400" dirty="0" smtClean="0">
                <a:solidFill>
                  <a:schemeClr val="bg2"/>
                </a:solidFill>
                <a:latin typeface="Lucida Sans" pitchFamily="34" charset="0"/>
                <a:ea typeface="+mn-ea"/>
                <a:cs typeface="+mn-cs"/>
              </a:defRPr>
            </a:lvl2pPr>
            <a:lvl3pPr>
              <a:lnSpc>
                <a:spcPct val="100000"/>
              </a:lnSpc>
              <a:spcBef>
                <a:spcPts val="0"/>
              </a:spcBef>
              <a:spcAft>
                <a:spcPts val="800"/>
              </a:spcAft>
              <a:buSzPct val="125000"/>
              <a:buFont typeface="Arial" pitchFamily="34" charset="0"/>
              <a:buChar char="•"/>
              <a:defRPr lang="en-US" sz="2400" dirty="0" smtClean="0">
                <a:solidFill>
                  <a:schemeClr val="bg2"/>
                </a:solidFill>
                <a:latin typeface="Lucida Sans" pitchFamily="34" charset="0"/>
                <a:ea typeface="+mn-ea"/>
                <a:cs typeface="+mn-cs"/>
              </a:defRPr>
            </a:lvl3pPr>
            <a:lvl4pPr>
              <a:lnSpc>
                <a:spcPct val="100000"/>
              </a:lnSpc>
              <a:spcBef>
                <a:spcPts val="0"/>
              </a:spcBef>
              <a:spcAft>
                <a:spcPts val="800"/>
              </a:spcAft>
              <a:buSzPct val="125000"/>
              <a:buFont typeface="Arial" pitchFamily="34" charset="0"/>
              <a:buChar char="•"/>
              <a:defRPr lang="en-US" sz="2133" dirty="0" smtClean="0">
                <a:solidFill>
                  <a:schemeClr val="bg2"/>
                </a:solidFill>
                <a:latin typeface="Lucida Sans" pitchFamily="34" charset="0"/>
                <a:ea typeface="+mn-ea"/>
                <a:cs typeface="+mn-cs"/>
              </a:defRPr>
            </a:lvl4pPr>
            <a:lvl5pPr>
              <a:lnSpc>
                <a:spcPct val="100000"/>
              </a:lnSpc>
              <a:spcBef>
                <a:spcPts val="0"/>
              </a:spcBef>
              <a:spcAft>
                <a:spcPts val="800"/>
              </a:spcAft>
              <a:buSzPct val="125000"/>
              <a:buFont typeface="Arial" pitchFamily="34" charset="0"/>
              <a:buChar char="•"/>
              <a:defRPr lang="en-US" sz="2133" dirty="0">
                <a:solidFill>
                  <a:schemeClr val="bg2"/>
                </a:solidFill>
                <a:latin typeface="Lucida Sans" pitchFamily="34" charset="0"/>
                <a:ea typeface="+mn-ea"/>
                <a:cs typeface="+mn-cs"/>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28A72928-20E8-4B03-B3E4-F0C67C294993}"/>
              </a:ext>
            </a:extLst>
          </p:cNvPr>
          <p:cNvSpPr>
            <a:spLocks noGrp="1" noChangeArrowheads="1"/>
          </p:cNvSpPr>
          <p:nvPr>
            <p:ph type="dt" sz="half" idx="10"/>
          </p:nvPr>
        </p:nvSpPr>
        <p:spPr>
          <a:ln/>
        </p:spPr>
        <p:txBody>
          <a:bodyPr/>
          <a:lstStyle>
            <a:lvl1pPr>
              <a:defRPr/>
            </a:lvl1pPr>
          </a:lstStyle>
          <a:p>
            <a:r>
              <a:rPr lang="en-US"/>
              <a:t>rev. 9/2018</a:t>
            </a:r>
          </a:p>
        </p:txBody>
      </p:sp>
      <p:sp>
        <p:nvSpPr>
          <p:cNvPr id="6" name="Rectangle 5">
            <a:extLst>
              <a:ext uri="{FF2B5EF4-FFF2-40B4-BE49-F238E27FC236}">
                <a16:creationId xmlns:a16="http://schemas.microsoft.com/office/drawing/2014/main" id="{659CB5BE-BCE2-4765-81F4-034320B7F853}"/>
              </a:ext>
            </a:extLst>
          </p:cNvPr>
          <p:cNvSpPr>
            <a:spLocks noGrp="1" noChangeArrowheads="1"/>
          </p:cNvSpPr>
          <p:nvPr>
            <p:ph type="ftr" sz="quarter" idx="11"/>
          </p:nvPr>
        </p:nvSpPr>
        <p:spPr>
          <a:ln/>
        </p:spPr>
        <p:txBody>
          <a:bodyPr/>
          <a:lstStyle>
            <a:lvl1pPr>
              <a:defRPr/>
            </a:lvl1pPr>
          </a:lstStyle>
          <a:p>
            <a:endParaRPr lang="en-US"/>
          </a:p>
        </p:txBody>
      </p:sp>
      <p:sp>
        <p:nvSpPr>
          <p:cNvPr id="7" name="Rectangle 6">
            <a:extLst>
              <a:ext uri="{FF2B5EF4-FFF2-40B4-BE49-F238E27FC236}">
                <a16:creationId xmlns:a16="http://schemas.microsoft.com/office/drawing/2014/main" id="{CE0B6972-938E-4128-B7F4-201A99CA41EA}"/>
              </a:ext>
            </a:extLst>
          </p:cNvPr>
          <p:cNvSpPr>
            <a:spLocks noGrp="1" noChangeArrowheads="1"/>
          </p:cNvSpPr>
          <p:nvPr>
            <p:ph type="sldNum" sz="quarter" idx="12"/>
          </p:nvPr>
        </p:nvSpPr>
        <p:spPr>
          <a:ln/>
        </p:spPr>
        <p:txBody>
          <a:bodyPr/>
          <a:lstStyle>
            <a:lvl1pPr>
              <a:defRPr/>
            </a:lvl1pPr>
          </a:lstStyle>
          <a:p>
            <a:fld id="{2970BE85-2494-46C8-9D20-9465135BA8C7}" type="slidenum">
              <a:rPr lang="en-US" smtClean="0"/>
              <a:t>‹#›</a:t>
            </a:fld>
            <a:endParaRPr lang="en-US"/>
          </a:p>
        </p:txBody>
      </p:sp>
    </p:spTree>
    <p:extLst>
      <p:ext uri="{BB962C8B-B14F-4D97-AF65-F5344CB8AC3E}">
        <p14:creationId xmlns:p14="http://schemas.microsoft.com/office/powerpoint/2010/main" val="245305360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627480"/>
            <a:ext cx="11582400" cy="535531"/>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16963" y="1589402"/>
            <a:ext cx="5386917" cy="461665"/>
          </a:xfrm>
        </p:spPr>
        <p:txBody>
          <a:bodyPr anchor="b"/>
          <a:lstStyle>
            <a:lvl1pPr marL="0" indent="0">
              <a:buNone/>
              <a:defRPr sz="2400" b="1">
                <a:solidFill>
                  <a:schemeClr val="accent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p:cNvSpPr>
            <a:spLocks noGrp="1"/>
          </p:cNvSpPr>
          <p:nvPr>
            <p:ph sz="half" idx="2"/>
          </p:nvPr>
        </p:nvSpPr>
        <p:spPr>
          <a:xfrm>
            <a:off x="916962" y="2136455"/>
            <a:ext cx="5386917" cy="1967655"/>
          </a:xfrm>
        </p:spPr>
        <p:txBody>
          <a:bodyPr/>
          <a:lstStyle>
            <a:lvl1pPr>
              <a:defRPr lang="en-US" sz="2667" b="0" dirty="0" smtClean="0">
                <a:solidFill>
                  <a:schemeClr val="bg2"/>
                </a:solidFill>
                <a:latin typeface="Lucida Sans" pitchFamily="34" charset="0"/>
                <a:ea typeface="+mn-ea"/>
                <a:cs typeface="+mn-cs"/>
              </a:defRPr>
            </a:lvl1pPr>
            <a:lvl2pPr>
              <a:defRPr lang="en-US" sz="2400" dirty="0" smtClean="0">
                <a:solidFill>
                  <a:schemeClr val="bg2"/>
                </a:solidFill>
                <a:latin typeface="Lucida Sans" pitchFamily="34" charset="0"/>
                <a:ea typeface="+mn-ea"/>
                <a:cs typeface="+mn-cs"/>
              </a:defRPr>
            </a:lvl2pPr>
            <a:lvl3pPr>
              <a:defRPr lang="en-US" sz="2400" dirty="0" smtClean="0">
                <a:solidFill>
                  <a:schemeClr val="bg2"/>
                </a:solidFill>
                <a:latin typeface="Lucida Sans" pitchFamily="34" charset="0"/>
                <a:ea typeface="+mn-ea"/>
                <a:cs typeface="+mn-cs"/>
              </a:defRPr>
            </a:lvl3pPr>
            <a:lvl4pPr>
              <a:defRPr lang="en-US" sz="2133" dirty="0" smtClean="0">
                <a:solidFill>
                  <a:schemeClr val="bg2"/>
                </a:solidFill>
                <a:latin typeface="Lucida Sans" pitchFamily="34" charset="0"/>
                <a:ea typeface="+mn-ea"/>
                <a:cs typeface="+mn-cs"/>
              </a:defRPr>
            </a:lvl4pPr>
            <a:lvl5pPr>
              <a:defRPr lang="en-US" sz="2133" dirty="0">
                <a:solidFill>
                  <a:schemeClr val="bg2"/>
                </a:solidFill>
                <a:latin typeface="Lucida Sans" pitchFamily="34" charset="0"/>
                <a:ea typeface="+mn-ea"/>
                <a:cs typeface="+mn-cs"/>
              </a:defRPr>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00732" y="1589402"/>
            <a:ext cx="5389033" cy="461665"/>
          </a:xfrm>
        </p:spPr>
        <p:txBody>
          <a:bodyPr anchor="b"/>
          <a:lstStyle>
            <a:lvl1pPr marL="0" indent="0">
              <a:buNone/>
              <a:defRPr sz="2400" b="1">
                <a:solidFill>
                  <a:schemeClr val="accent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p:cNvSpPr>
            <a:spLocks noGrp="1"/>
          </p:cNvSpPr>
          <p:nvPr>
            <p:ph sz="quarter" idx="4"/>
          </p:nvPr>
        </p:nvSpPr>
        <p:spPr>
          <a:xfrm>
            <a:off x="6500730" y="2136455"/>
            <a:ext cx="5389033" cy="1967655"/>
          </a:xfrm>
        </p:spPr>
        <p:txBody>
          <a:bodyPr/>
          <a:lstStyle>
            <a:lvl1pPr>
              <a:defRPr lang="en-US" sz="2667" b="0" dirty="0" smtClean="0">
                <a:solidFill>
                  <a:schemeClr val="bg2"/>
                </a:solidFill>
                <a:latin typeface="Lucida Sans" pitchFamily="34" charset="0"/>
                <a:ea typeface="+mn-ea"/>
                <a:cs typeface="+mn-cs"/>
              </a:defRPr>
            </a:lvl1pPr>
            <a:lvl2pPr>
              <a:defRPr lang="en-US" sz="2400" dirty="0" smtClean="0">
                <a:solidFill>
                  <a:schemeClr val="bg2"/>
                </a:solidFill>
                <a:latin typeface="Lucida Sans" pitchFamily="34" charset="0"/>
                <a:ea typeface="+mn-ea"/>
                <a:cs typeface="+mn-cs"/>
              </a:defRPr>
            </a:lvl2pPr>
            <a:lvl3pPr>
              <a:defRPr lang="en-US" sz="2400" dirty="0" smtClean="0">
                <a:solidFill>
                  <a:schemeClr val="bg2"/>
                </a:solidFill>
                <a:latin typeface="Lucida Sans" pitchFamily="34" charset="0"/>
                <a:ea typeface="+mn-ea"/>
                <a:cs typeface="+mn-cs"/>
              </a:defRPr>
            </a:lvl3pPr>
            <a:lvl4pPr>
              <a:defRPr lang="en-US" sz="2133" dirty="0" smtClean="0">
                <a:solidFill>
                  <a:schemeClr val="bg2"/>
                </a:solidFill>
                <a:latin typeface="Lucida Sans" pitchFamily="34" charset="0"/>
                <a:ea typeface="+mn-ea"/>
                <a:cs typeface="+mn-cs"/>
              </a:defRPr>
            </a:lvl4pPr>
            <a:lvl5pPr>
              <a:defRPr lang="en-US" sz="2133" dirty="0">
                <a:solidFill>
                  <a:schemeClr val="bg2"/>
                </a:solidFill>
                <a:latin typeface="Lucida Sans" pitchFamily="34" charset="0"/>
                <a:ea typeface="+mn-ea"/>
                <a:cs typeface="+mn-cs"/>
              </a:defRPr>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a:extLst>
              <a:ext uri="{FF2B5EF4-FFF2-40B4-BE49-F238E27FC236}">
                <a16:creationId xmlns:a16="http://schemas.microsoft.com/office/drawing/2014/main" id="{AE4D2EAC-A142-4D77-B971-062420F7A462}"/>
              </a:ext>
            </a:extLst>
          </p:cNvPr>
          <p:cNvSpPr>
            <a:spLocks noGrp="1" noChangeArrowheads="1"/>
          </p:cNvSpPr>
          <p:nvPr>
            <p:ph type="dt" sz="half" idx="10"/>
          </p:nvPr>
        </p:nvSpPr>
        <p:spPr>
          <a:ln/>
        </p:spPr>
        <p:txBody>
          <a:bodyPr/>
          <a:lstStyle>
            <a:lvl1pPr>
              <a:defRPr/>
            </a:lvl1pPr>
          </a:lstStyle>
          <a:p>
            <a:r>
              <a:rPr lang="en-US"/>
              <a:t>rev. 9/2018</a:t>
            </a:r>
          </a:p>
        </p:txBody>
      </p:sp>
      <p:sp>
        <p:nvSpPr>
          <p:cNvPr id="8" name="Rectangle 5">
            <a:extLst>
              <a:ext uri="{FF2B5EF4-FFF2-40B4-BE49-F238E27FC236}">
                <a16:creationId xmlns:a16="http://schemas.microsoft.com/office/drawing/2014/main" id="{C0B69212-A952-48C2-AD41-353FF51EB78B}"/>
              </a:ext>
            </a:extLst>
          </p:cNvPr>
          <p:cNvSpPr>
            <a:spLocks noGrp="1" noChangeArrowheads="1"/>
          </p:cNvSpPr>
          <p:nvPr>
            <p:ph type="ftr" sz="quarter" idx="11"/>
          </p:nvPr>
        </p:nvSpPr>
        <p:spPr>
          <a:ln/>
        </p:spPr>
        <p:txBody>
          <a:bodyPr/>
          <a:lstStyle>
            <a:lvl1pPr>
              <a:defRPr/>
            </a:lvl1pPr>
          </a:lstStyle>
          <a:p>
            <a:endParaRPr lang="en-US"/>
          </a:p>
        </p:txBody>
      </p:sp>
      <p:sp>
        <p:nvSpPr>
          <p:cNvPr id="9" name="Rectangle 6">
            <a:extLst>
              <a:ext uri="{FF2B5EF4-FFF2-40B4-BE49-F238E27FC236}">
                <a16:creationId xmlns:a16="http://schemas.microsoft.com/office/drawing/2014/main" id="{9A0B2B46-70EF-47A5-A2A0-FC6C0061A8C5}"/>
              </a:ext>
            </a:extLst>
          </p:cNvPr>
          <p:cNvSpPr>
            <a:spLocks noGrp="1" noChangeArrowheads="1"/>
          </p:cNvSpPr>
          <p:nvPr>
            <p:ph type="sldNum" sz="quarter" idx="12"/>
          </p:nvPr>
        </p:nvSpPr>
        <p:spPr>
          <a:ln/>
        </p:spPr>
        <p:txBody>
          <a:bodyPr/>
          <a:lstStyle>
            <a:lvl1pPr>
              <a:defRPr/>
            </a:lvl1pPr>
          </a:lstStyle>
          <a:p>
            <a:fld id="{2970BE85-2494-46C8-9D20-9465135BA8C7}" type="slidenum">
              <a:rPr lang="en-US" smtClean="0"/>
              <a:t>‹#›</a:t>
            </a:fld>
            <a:endParaRPr lang="en-US"/>
          </a:p>
        </p:txBody>
      </p:sp>
    </p:spTree>
    <p:extLst>
      <p:ext uri="{BB962C8B-B14F-4D97-AF65-F5344CB8AC3E}">
        <p14:creationId xmlns:p14="http://schemas.microsoft.com/office/powerpoint/2010/main" val="162595119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4968" y="2025693"/>
            <a:ext cx="11567032" cy="535531"/>
          </a:xfrm>
        </p:spPr>
        <p:txBody>
          <a:bodyPr/>
          <a:lstStyle/>
          <a:p>
            <a:r>
              <a:rPr lang="en-US"/>
              <a:t>Click to edit Master title style</a:t>
            </a:r>
            <a:endParaRPr lang="en-US" dirty="0"/>
          </a:p>
        </p:txBody>
      </p:sp>
      <p:sp>
        <p:nvSpPr>
          <p:cNvPr id="3" name="Rectangle 4">
            <a:extLst>
              <a:ext uri="{FF2B5EF4-FFF2-40B4-BE49-F238E27FC236}">
                <a16:creationId xmlns:a16="http://schemas.microsoft.com/office/drawing/2014/main" id="{9461895B-4922-47E6-B4ED-2EC3AB48D9F1}"/>
              </a:ext>
            </a:extLst>
          </p:cNvPr>
          <p:cNvSpPr>
            <a:spLocks noGrp="1" noChangeArrowheads="1"/>
          </p:cNvSpPr>
          <p:nvPr>
            <p:ph type="dt" sz="half" idx="10"/>
          </p:nvPr>
        </p:nvSpPr>
        <p:spPr>
          <a:ln/>
        </p:spPr>
        <p:txBody>
          <a:bodyPr/>
          <a:lstStyle>
            <a:lvl1pPr>
              <a:defRPr/>
            </a:lvl1pPr>
          </a:lstStyle>
          <a:p>
            <a:r>
              <a:rPr lang="en-US"/>
              <a:t>rev. 9/2018</a:t>
            </a:r>
          </a:p>
        </p:txBody>
      </p:sp>
      <p:sp>
        <p:nvSpPr>
          <p:cNvPr id="4" name="Rectangle 5">
            <a:extLst>
              <a:ext uri="{FF2B5EF4-FFF2-40B4-BE49-F238E27FC236}">
                <a16:creationId xmlns:a16="http://schemas.microsoft.com/office/drawing/2014/main" id="{97B0AA82-BBCA-42DA-A0F3-C14E2A00EE01}"/>
              </a:ext>
            </a:extLst>
          </p:cNvPr>
          <p:cNvSpPr>
            <a:spLocks noGrp="1" noChangeArrowheads="1"/>
          </p:cNvSpPr>
          <p:nvPr>
            <p:ph type="ftr" sz="quarter" idx="11"/>
          </p:nvPr>
        </p:nvSpPr>
        <p:spPr>
          <a:ln/>
        </p:spPr>
        <p:txBody>
          <a:bodyPr/>
          <a:lstStyle>
            <a:lvl1pPr>
              <a:defRPr/>
            </a:lvl1pPr>
          </a:lstStyle>
          <a:p>
            <a:endParaRPr lang="en-US"/>
          </a:p>
        </p:txBody>
      </p:sp>
      <p:sp>
        <p:nvSpPr>
          <p:cNvPr id="5" name="Rectangle 6">
            <a:extLst>
              <a:ext uri="{FF2B5EF4-FFF2-40B4-BE49-F238E27FC236}">
                <a16:creationId xmlns:a16="http://schemas.microsoft.com/office/drawing/2014/main" id="{6FB73107-756A-45E9-B91E-834A01FDF9CF}"/>
              </a:ext>
            </a:extLst>
          </p:cNvPr>
          <p:cNvSpPr>
            <a:spLocks noGrp="1" noChangeArrowheads="1"/>
          </p:cNvSpPr>
          <p:nvPr>
            <p:ph type="sldNum" sz="quarter" idx="12"/>
          </p:nvPr>
        </p:nvSpPr>
        <p:spPr>
          <a:ln/>
        </p:spPr>
        <p:txBody>
          <a:bodyPr/>
          <a:lstStyle>
            <a:lvl1pPr>
              <a:defRPr/>
            </a:lvl1pPr>
          </a:lstStyle>
          <a:p>
            <a:fld id="{2970BE85-2494-46C8-9D20-9465135BA8C7}" type="slidenum">
              <a:rPr lang="en-US" smtClean="0"/>
              <a:t>‹#›</a:t>
            </a:fld>
            <a:endParaRPr lang="en-US"/>
          </a:p>
        </p:txBody>
      </p:sp>
    </p:spTree>
    <p:extLst>
      <p:ext uri="{BB962C8B-B14F-4D97-AF65-F5344CB8AC3E}">
        <p14:creationId xmlns:p14="http://schemas.microsoft.com/office/powerpoint/2010/main" val="286081360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05ECD6A-ED9D-4E32-983C-49E67DA40C74}"/>
              </a:ext>
            </a:extLst>
          </p:cNvPr>
          <p:cNvSpPr>
            <a:spLocks noGrp="1" noChangeArrowheads="1"/>
          </p:cNvSpPr>
          <p:nvPr>
            <p:ph type="dt" sz="half" idx="10"/>
          </p:nvPr>
        </p:nvSpPr>
        <p:spPr>
          <a:ln/>
        </p:spPr>
        <p:txBody>
          <a:bodyPr/>
          <a:lstStyle>
            <a:lvl1pPr>
              <a:defRPr/>
            </a:lvl1pPr>
          </a:lstStyle>
          <a:p>
            <a:r>
              <a:rPr lang="en-US"/>
              <a:t>rev. 9/2018</a:t>
            </a:r>
          </a:p>
        </p:txBody>
      </p:sp>
      <p:sp>
        <p:nvSpPr>
          <p:cNvPr id="3" name="Rectangle 5">
            <a:extLst>
              <a:ext uri="{FF2B5EF4-FFF2-40B4-BE49-F238E27FC236}">
                <a16:creationId xmlns:a16="http://schemas.microsoft.com/office/drawing/2014/main" id="{CC187CAB-8CAE-480C-B4F5-EC0A61654231}"/>
              </a:ext>
            </a:extLst>
          </p:cNvPr>
          <p:cNvSpPr>
            <a:spLocks noGrp="1" noChangeArrowheads="1"/>
          </p:cNvSpPr>
          <p:nvPr>
            <p:ph type="ftr" sz="quarter" idx="11"/>
          </p:nvPr>
        </p:nvSpPr>
        <p:spPr>
          <a:ln/>
        </p:spPr>
        <p:txBody>
          <a:bodyPr/>
          <a:lstStyle>
            <a:lvl1pPr>
              <a:defRPr/>
            </a:lvl1pPr>
          </a:lstStyle>
          <a:p>
            <a:endParaRPr lang="en-US"/>
          </a:p>
        </p:txBody>
      </p:sp>
      <p:sp>
        <p:nvSpPr>
          <p:cNvPr id="4" name="Rectangle 6">
            <a:extLst>
              <a:ext uri="{FF2B5EF4-FFF2-40B4-BE49-F238E27FC236}">
                <a16:creationId xmlns:a16="http://schemas.microsoft.com/office/drawing/2014/main" id="{74FF3D54-FE0A-41ED-95D5-140977093DA1}"/>
              </a:ext>
            </a:extLst>
          </p:cNvPr>
          <p:cNvSpPr>
            <a:spLocks noGrp="1" noChangeArrowheads="1"/>
          </p:cNvSpPr>
          <p:nvPr>
            <p:ph type="sldNum" sz="quarter" idx="12"/>
          </p:nvPr>
        </p:nvSpPr>
        <p:spPr>
          <a:ln/>
        </p:spPr>
        <p:txBody>
          <a:bodyPr/>
          <a:lstStyle>
            <a:lvl1pPr>
              <a:defRPr/>
            </a:lvl1pPr>
          </a:lstStyle>
          <a:p>
            <a:fld id="{2970BE85-2494-46C8-9D20-9465135BA8C7}" type="slidenum">
              <a:rPr lang="en-US" smtClean="0"/>
              <a:t>‹#›</a:t>
            </a:fld>
            <a:endParaRPr lang="en-US"/>
          </a:p>
        </p:txBody>
      </p:sp>
    </p:spTree>
    <p:extLst>
      <p:ext uri="{BB962C8B-B14F-4D97-AF65-F5344CB8AC3E}">
        <p14:creationId xmlns:p14="http://schemas.microsoft.com/office/powerpoint/2010/main" val="308328724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88256"/>
            <a:ext cx="4011084" cy="831125"/>
          </a:xfrm>
        </p:spPr>
        <p:txBody>
          <a:bodyPr/>
          <a:lstStyle>
            <a:lvl1pPr algn="l">
              <a:defRPr sz="2667" b="1"/>
            </a:lvl1pPr>
          </a:lstStyle>
          <a:p>
            <a:r>
              <a:rPr lang="en-US"/>
              <a:t>Click to edit Master title style</a:t>
            </a:r>
          </a:p>
        </p:txBody>
      </p:sp>
      <p:sp>
        <p:nvSpPr>
          <p:cNvPr id="3" name="Content Placeholder 2"/>
          <p:cNvSpPr>
            <a:spLocks noGrp="1"/>
          </p:cNvSpPr>
          <p:nvPr>
            <p:ph idx="1"/>
          </p:nvPr>
        </p:nvSpPr>
        <p:spPr>
          <a:xfrm>
            <a:off x="4766735" y="273051"/>
            <a:ext cx="6815668" cy="2425279"/>
          </a:xfrm>
        </p:spPr>
        <p:txBody>
          <a:bodyPr/>
          <a:lstStyle>
            <a:lvl1pPr marL="220128" indent="-220128">
              <a:buSzPct val="125000"/>
              <a:buFont typeface="Arial" pitchFamily="34" charset="0"/>
              <a:buChar char="•"/>
              <a:defRPr lang="en-US" sz="3200" b="0" dirty="0" smtClean="0">
                <a:solidFill>
                  <a:schemeClr val="bg2"/>
                </a:solidFill>
                <a:latin typeface="Lucida Sans" pitchFamily="34" charset="0"/>
                <a:ea typeface="+mn-ea"/>
                <a:cs typeface="+mn-cs"/>
              </a:defRPr>
            </a:lvl1pPr>
            <a:lvl2pPr marL="609585" indent="-220128" defTabSz="1219170">
              <a:buSzPct val="125000"/>
              <a:buFont typeface="Arial" pitchFamily="34" charset="0"/>
              <a:buChar char="•"/>
              <a:defRPr lang="en-US" sz="2933" dirty="0" smtClean="0">
                <a:solidFill>
                  <a:schemeClr val="bg2"/>
                </a:solidFill>
                <a:latin typeface="Lucida Sans" pitchFamily="34" charset="0"/>
                <a:ea typeface="+mn-ea"/>
                <a:cs typeface="+mn-cs"/>
              </a:defRPr>
            </a:lvl2pPr>
            <a:lvl3pPr>
              <a:buSzPct val="125000"/>
              <a:buFont typeface="Arial" pitchFamily="34" charset="0"/>
              <a:buChar char="•"/>
              <a:defRPr lang="en-US" sz="2933" dirty="0" smtClean="0">
                <a:solidFill>
                  <a:schemeClr val="bg2"/>
                </a:solidFill>
                <a:latin typeface="Lucida Sans" pitchFamily="34" charset="0"/>
                <a:ea typeface="+mn-ea"/>
                <a:cs typeface="+mn-cs"/>
              </a:defRPr>
            </a:lvl3pPr>
            <a:lvl4pPr marL="1299601" indent="-241294">
              <a:buSzPct val="125000"/>
              <a:buFont typeface="Arial" pitchFamily="34" charset="0"/>
              <a:buChar char="•"/>
              <a:defRPr lang="en-US" sz="2667" dirty="0" smtClean="0">
                <a:solidFill>
                  <a:schemeClr val="bg2"/>
                </a:solidFill>
                <a:latin typeface="Lucida Sans" pitchFamily="34" charset="0"/>
                <a:ea typeface="+mn-ea"/>
                <a:cs typeface="+mn-cs"/>
              </a:defRPr>
            </a:lvl4pPr>
            <a:lvl5pPr>
              <a:buSzPct val="125000"/>
              <a:buFont typeface="Arial" pitchFamily="34" charset="0"/>
              <a:buChar char="•"/>
              <a:defRPr lang="en-US" sz="2667" dirty="0">
                <a:solidFill>
                  <a:schemeClr val="bg2"/>
                </a:solidFill>
                <a:latin typeface="Lucida Sans" pitchFamily="34" charset="0"/>
                <a:ea typeface="+mn-ea"/>
                <a:cs typeface="+mn-cs"/>
              </a:defRPr>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3" y="1435101"/>
            <a:ext cx="4011084" cy="379656"/>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
        <p:nvSpPr>
          <p:cNvPr id="5" name="Rectangle 4">
            <a:extLst>
              <a:ext uri="{FF2B5EF4-FFF2-40B4-BE49-F238E27FC236}">
                <a16:creationId xmlns:a16="http://schemas.microsoft.com/office/drawing/2014/main" id="{23615B0F-2EC3-4472-86FC-6CFB91AF1D87}"/>
              </a:ext>
            </a:extLst>
          </p:cNvPr>
          <p:cNvSpPr>
            <a:spLocks noGrp="1" noChangeArrowheads="1"/>
          </p:cNvSpPr>
          <p:nvPr>
            <p:ph type="dt" sz="half" idx="10"/>
          </p:nvPr>
        </p:nvSpPr>
        <p:spPr>
          <a:ln/>
        </p:spPr>
        <p:txBody>
          <a:bodyPr/>
          <a:lstStyle>
            <a:lvl1pPr>
              <a:defRPr/>
            </a:lvl1pPr>
          </a:lstStyle>
          <a:p>
            <a:r>
              <a:rPr lang="en-US"/>
              <a:t>rev. 9/2018</a:t>
            </a:r>
          </a:p>
        </p:txBody>
      </p:sp>
      <p:sp>
        <p:nvSpPr>
          <p:cNvPr id="6" name="Rectangle 5">
            <a:extLst>
              <a:ext uri="{FF2B5EF4-FFF2-40B4-BE49-F238E27FC236}">
                <a16:creationId xmlns:a16="http://schemas.microsoft.com/office/drawing/2014/main" id="{0B99BF83-6793-48AB-B99F-C0A4AFBBAEF8}"/>
              </a:ext>
            </a:extLst>
          </p:cNvPr>
          <p:cNvSpPr>
            <a:spLocks noGrp="1" noChangeArrowheads="1"/>
          </p:cNvSpPr>
          <p:nvPr>
            <p:ph type="ftr" sz="quarter" idx="11"/>
          </p:nvPr>
        </p:nvSpPr>
        <p:spPr>
          <a:ln/>
        </p:spPr>
        <p:txBody>
          <a:bodyPr/>
          <a:lstStyle>
            <a:lvl1pPr>
              <a:defRPr/>
            </a:lvl1pPr>
          </a:lstStyle>
          <a:p>
            <a:endParaRPr lang="en-US"/>
          </a:p>
        </p:txBody>
      </p:sp>
      <p:sp>
        <p:nvSpPr>
          <p:cNvPr id="7" name="Rectangle 6">
            <a:extLst>
              <a:ext uri="{FF2B5EF4-FFF2-40B4-BE49-F238E27FC236}">
                <a16:creationId xmlns:a16="http://schemas.microsoft.com/office/drawing/2014/main" id="{15109AB4-5A3F-4047-959B-7FE80B1B2974}"/>
              </a:ext>
            </a:extLst>
          </p:cNvPr>
          <p:cNvSpPr>
            <a:spLocks noGrp="1" noChangeArrowheads="1"/>
          </p:cNvSpPr>
          <p:nvPr>
            <p:ph type="sldNum" sz="quarter" idx="12"/>
          </p:nvPr>
        </p:nvSpPr>
        <p:spPr>
          <a:ln/>
        </p:spPr>
        <p:txBody>
          <a:bodyPr/>
          <a:lstStyle>
            <a:lvl1pPr>
              <a:defRPr/>
            </a:lvl1pPr>
          </a:lstStyle>
          <a:p>
            <a:fld id="{2970BE85-2494-46C8-9D20-9465135BA8C7}" type="slidenum">
              <a:rPr lang="en-US" smtClean="0"/>
              <a:t>‹#›</a:t>
            </a:fld>
            <a:endParaRPr lang="en-US"/>
          </a:p>
        </p:txBody>
      </p:sp>
    </p:spTree>
    <p:extLst>
      <p:ext uri="{BB962C8B-B14F-4D97-AF65-F5344CB8AC3E}">
        <p14:creationId xmlns:p14="http://schemas.microsoft.com/office/powerpoint/2010/main" val="286442044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5330610"/>
            <a:ext cx="7315200" cy="461729"/>
          </a:xfrm>
        </p:spPr>
        <p:txBody>
          <a:bodyPr/>
          <a:lstStyle>
            <a:lvl1pPr algn="l">
              <a:defRPr sz="2667" b="1"/>
            </a:lvl1pPr>
          </a:lstStyle>
          <a:p>
            <a:r>
              <a:rPr lang="en-US"/>
              <a:t>Click to edit Master title style</a:t>
            </a:r>
            <a:endParaRPr lang="en-US" dirty="0"/>
          </a:p>
        </p:txBody>
      </p:sp>
      <p:sp>
        <p:nvSpPr>
          <p:cNvPr id="3" name="Picture Placeholder 2"/>
          <p:cNvSpPr>
            <a:spLocks noGrp="1"/>
          </p:cNvSpPr>
          <p:nvPr>
            <p:ph type="pic" idx="1"/>
          </p:nvPr>
        </p:nvSpPr>
        <p:spPr>
          <a:xfrm>
            <a:off x="2389717" y="612777"/>
            <a:ext cx="7315200" cy="748988"/>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4" name="Text Placeholder 3"/>
          <p:cNvSpPr>
            <a:spLocks noGrp="1"/>
          </p:cNvSpPr>
          <p:nvPr>
            <p:ph type="body" sz="half" idx="2"/>
          </p:nvPr>
        </p:nvSpPr>
        <p:spPr>
          <a:xfrm>
            <a:off x="2389717" y="5866802"/>
            <a:ext cx="7315200" cy="379656"/>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
        <p:nvSpPr>
          <p:cNvPr id="5" name="Rectangle 4">
            <a:extLst>
              <a:ext uri="{FF2B5EF4-FFF2-40B4-BE49-F238E27FC236}">
                <a16:creationId xmlns:a16="http://schemas.microsoft.com/office/drawing/2014/main" id="{F745C7D1-49E3-41C4-949C-AAE9D3717CC2}"/>
              </a:ext>
            </a:extLst>
          </p:cNvPr>
          <p:cNvSpPr>
            <a:spLocks noGrp="1" noChangeArrowheads="1"/>
          </p:cNvSpPr>
          <p:nvPr>
            <p:ph type="dt" sz="half" idx="10"/>
          </p:nvPr>
        </p:nvSpPr>
        <p:spPr>
          <a:ln/>
        </p:spPr>
        <p:txBody>
          <a:bodyPr/>
          <a:lstStyle>
            <a:lvl1pPr>
              <a:defRPr/>
            </a:lvl1pPr>
          </a:lstStyle>
          <a:p>
            <a:r>
              <a:rPr lang="en-US"/>
              <a:t>rev. 9/2018</a:t>
            </a:r>
          </a:p>
        </p:txBody>
      </p:sp>
      <p:sp>
        <p:nvSpPr>
          <p:cNvPr id="6" name="Rectangle 5">
            <a:extLst>
              <a:ext uri="{FF2B5EF4-FFF2-40B4-BE49-F238E27FC236}">
                <a16:creationId xmlns:a16="http://schemas.microsoft.com/office/drawing/2014/main" id="{2796071D-E96B-4BC3-B79F-E9D7C99E4E2D}"/>
              </a:ext>
            </a:extLst>
          </p:cNvPr>
          <p:cNvSpPr>
            <a:spLocks noGrp="1" noChangeArrowheads="1"/>
          </p:cNvSpPr>
          <p:nvPr>
            <p:ph type="ftr" sz="quarter" idx="11"/>
          </p:nvPr>
        </p:nvSpPr>
        <p:spPr>
          <a:ln/>
        </p:spPr>
        <p:txBody>
          <a:bodyPr/>
          <a:lstStyle>
            <a:lvl1pPr>
              <a:defRPr/>
            </a:lvl1pPr>
          </a:lstStyle>
          <a:p>
            <a:endParaRPr lang="en-US"/>
          </a:p>
        </p:txBody>
      </p:sp>
      <p:sp>
        <p:nvSpPr>
          <p:cNvPr id="7" name="Rectangle 6">
            <a:extLst>
              <a:ext uri="{FF2B5EF4-FFF2-40B4-BE49-F238E27FC236}">
                <a16:creationId xmlns:a16="http://schemas.microsoft.com/office/drawing/2014/main" id="{5B5144DF-746B-4A45-BCC2-8E5A9A26E454}"/>
              </a:ext>
            </a:extLst>
          </p:cNvPr>
          <p:cNvSpPr>
            <a:spLocks noGrp="1" noChangeArrowheads="1"/>
          </p:cNvSpPr>
          <p:nvPr>
            <p:ph type="sldNum" sz="quarter" idx="12"/>
          </p:nvPr>
        </p:nvSpPr>
        <p:spPr>
          <a:ln/>
        </p:spPr>
        <p:txBody>
          <a:bodyPr/>
          <a:lstStyle>
            <a:lvl1pPr>
              <a:defRPr/>
            </a:lvl1pPr>
          </a:lstStyle>
          <a:p>
            <a:fld id="{2970BE85-2494-46C8-9D20-9465135BA8C7}" type="slidenum">
              <a:rPr lang="en-US" smtClean="0"/>
              <a:t>‹#›</a:t>
            </a:fld>
            <a:endParaRPr lang="en-US"/>
          </a:p>
        </p:txBody>
      </p:sp>
    </p:spTree>
    <p:extLst>
      <p:ext uri="{BB962C8B-B14F-4D97-AF65-F5344CB8AC3E}">
        <p14:creationId xmlns:p14="http://schemas.microsoft.com/office/powerpoint/2010/main" val="70670543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13543"/>
            <a:ext cx="12192000" cy="424732"/>
          </a:xfrm>
        </p:spPr>
        <p:txBody>
          <a:bodyPr/>
          <a:lstStyle>
            <a:lvl1pPr>
              <a:defRPr sz="2400">
                <a:latin typeface="Lucida Sans"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994776" y="2287149"/>
            <a:ext cx="10202448" cy="1688667"/>
          </a:xfrm>
        </p:spPr>
        <p:txBody>
          <a:bodyPr lIns="457200" rIns="457200"/>
          <a:lstStyle>
            <a:lvl1pPr marL="344488" indent="-179388">
              <a:spcBef>
                <a:spcPts val="1200"/>
              </a:spcBef>
              <a:buSzPct val="100000"/>
              <a:buFont typeface="Arial" pitchFamily="34" charset="0"/>
              <a:buChar char="•"/>
              <a:defRPr sz="2200" b="0"/>
            </a:lvl1pPr>
            <a:lvl2pPr marL="509588" indent="-165100">
              <a:spcBef>
                <a:spcPts val="400"/>
              </a:spcBef>
              <a:buSzPct val="75000"/>
              <a:buFont typeface="Lucida Sans" panose="020B0602030504020204" pitchFamily="34" charset="0"/>
              <a:buChar char="–"/>
              <a:defRPr sz="2000"/>
            </a:lvl2pPr>
            <a:lvl3pPr marL="795337" indent="-219456">
              <a:spcBef>
                <a:spcPts val="400"/>
              </a:spcBef>
              <a:buSzPct val="100000"/>
              <a:buFont typeface="Arial" panose="020B0604020202020204" pitchFamily="34" charset="0"/>
              <a:buChar char="•"/>
              <a:defRPr sz="1800"/>
            </a:lvl3pPr>
            <a:lvl4pPr marL="914400" indent="-165100">
              <a:spcBef>
                <a:spcPts val="400"/>
              </a:spcBef>
              <a:buSzPct val="100000"/>
              <a:buFont typeface="Lucida Sans" panose="020B0602030504020204" pitchFamily="34" charset="0"/>
              <a:buChar char="–"/>
              <a:defRPr sz="1600"/>
            </a:lvl4pPr>
            <a:lvl5pPr marL="1079500" indent="-165100">
              <a:spcBef>
                <a:spcPts val="400"/>
              </a:spcBef>
              <a:buSzPct val="100000"/>
              <a:buFont typeface="Arial" pitchFamily="34"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a:extLst>
              <a:ext uri="{FF2B5EF4-FFF2-40B4-BE49-F238E27FC236}">
                <a16:creationId xmlns:a16="http://schemas.microsoft.com/office/drawing/2014/main" id="{196E0E64-D44E-4EF1-943C-85D12644876E}"/>
              </a:ext>
            </a:extLst>
          </p:cNvPr>
          <p:cNvSpPr>
            <a:spLocks noGrp="1" noChangeArrowheads="1"/>
          </p:cNvSpPr>
          <p:nvPr>
            <p:ph type="dt" sz="half" idx="10"/>
          </p:nvPr>
        </p:nvSpPr>
        <p:spPr>
          <a:ln/>
        </p:spPr>
        <p:txBody>
          <a:bodyPr/>
          <a:lstStyle>
            <a:lvl1pPr>
              <a:defRPr/>
            </a:lvl1pPr>
          </a:lstStyle>
          <a:p>
            <a:r>
              <a:rPr lang="en-US"/>
              <a:t>rev. 9/2018</a:t>
            </a:r>
          </a:p>
        </p:txBody>
      </p:sp>
      <p:sp>
        <p:nvSpPr>
          <p:cNvPr id="5" name="Rectangle 5">
            <a:extLst>
              <a:ext uri="{FF2B5EF4-FFF2-40B4-BE49-F238E27FC236}">
                <a16:creationId xmlns:a16="http://schemas.microsoft.com/office/drawing/2014/main" id="{1E08C5CB-A336-4C64-9856-F105AA0DE6DA}"/>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id="{117F5961-25F1-441B-9A08-46BF8C1F7A1C}"/>
              </a:ext>
            </a:extLst>
          </p:cNvPr>
          <p:cNvSpPr>
            <a:spLocks noGrp="1" noChangeArrowheads="1"/>
          </p:cNvSpPr>
          <p:nvPr>
            <p:ph type="sldNum" sz="quarter" idx="12"/>
          </p:nvPr>
        </p:nvSpPr>
        <p:spPr>
          <a:ln/>
        </p:spPr>
        <p:txBody>
          <a:bodyPr/>
          <a:lstStyle>
            <a:lvl1pPr>
              <a:defRPr/>
            </a:lvl1pPr>
          </a:lstStyle>
          <a:p>
            <a:fld id="{2970BE85-2494-46C8-9D20-9465135BA8C7}" type="slidenum">
              <a:rPr lang="en-US" smtClean="0"/>
              <a:t>‹#›</a:t>
            </a:fld>
            <a:endParaRPr lang="en-US"/>
          </a:p>
        </p:txBody>
      </p:sp>
    </p:spTree>
    <p:extLst>
      <p:ext uri="{BB962C8B-B14F-4D97-AF65-F5344CB8AC3E}">
        <p14:creationId xmlns:p14="http://schemas.microsoft.com/office/powerpoint/2010/main" val="322931254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Rectangle 4"/>
          <p:cNvSpPr>
            <a:spLocks noGrp="1" noChangeArrowheads="1"/>
          </p:cNvSpPr>
          <p:nvPr>
            <p:ph type="ctrTitle"/>
          </p:nvPr>
        </p:nvSpPr>
        <p:spPr>
          <a:xfrm>
            <a:off x="327852" y="998507"/>
            <a:ext cx="11536296" cy="461665"/>
          </a:xfrm>
        </p:spPr>
        <p:txBody>
          <a:bodyPr/>
          <a:lstStyle>
            <a:lvl1pPr algn="ctr">
              <a:lnSpc>
                <a:spcPct val="100000"/>
              </a:lnSpc>
              <a:defRPr sz="2400">
                <a:solidFill>
                  <a:schemeClr val="bg2"/>
                </a:solidFill>
                <a:effectLst/>
              </a:defRPr>
            </a:lvl1pPr>
          </a:lstStyle>
          <a:p>
            <a:r>
              <a:rPr lang="en-US"/>
              <a:t>Click to edit Master title style</a:t>
            </a:r>
            <a:endParaRPr lang="en-US" dirty="0"/>
          </a:p>
        </p:txBody>
      </p:sp>
      <p:sp>
        <p:nvSpPr>
          <p:cNvPr id="8" name="Rectangle 5"/>
          <p:cNvSpPr>
            <a:spLocks noGrp="1" noChangeArrowheads="1"/>
          </p:cNvSpPr>
          <p:nvPr>
            <p:ph type="subTitle" idx="1"/>
          </p:nvPr>
        </p:nvSpPr>
        <p:spPr>
          <a:xfrm>
            <a:off x="327852" y="1496680"/>
            <a:ext cx="11536296" cy="430887"/>
          </a:xfrm>
        </p:spPr>
        <p:txBody>
          <a:bodyPr rIns="0"/>
          <a:lstStyle>
            <a:lvl1pPr marL="0" indent="0" algn="ctr">
              <a:buFontTx/>
              <a:buNone/>
              <a:defRPr sz="2200" b="0">
                <a:solidFill>
                  <a:schemeClr val="accent1"/>
                </a:solidFill>
                <a:effectLst/>
                <a:latin typeface="Lucida Sans" pitchFamily="34" charset="0"/>
              </a:defRPr>
            </a:lvl1pPr>
          </a:lstStyle>
          <a:p>
            <a:r>
              <a:rPr lang="en-US"/>
              <a:t>Click to edit Master subtitle style</a:t>
            </a:r>
            <a:endParaRPr lang="en-US" dirty="0"/>
          </a:p>
        </p:txBody>
      </p:sp>
      <p:sp>
        <p:nvSpPr>
          <p:cNvPr id="4" name="Rectangle 4">
            <a:extLst>
              <a:ext uri="{FF2B5EF4-FFF2-40B4-BE49-F238E27FC236}">
                <a16:creationId xmlns:a16="http://schemas.microsoft.com/office/drawing/2014/main" id="{2D50FEC4-851D-4538-AA58-6AE81F33E623}"/>
              </a:ext>
            </a:extLst>
          </p:cNvPr>
          <p:cNvSpPr>
            <a:spLocks noGrp="1" noChangeArrowheads="1"/>
          </p:cNvSpPr>
          <p:nvPr>
            <p:ph type="dt" sz="half" idx="10"/>
          </p:nvPr>
        </p:nvSpPr>
        <p:spPr>
          <a:ln/>
        </p:spPr>
        <p:txBody>
          <a:bodyPr/>
          <a:lstStyle>
            <a:lvl1pPr>
              <a:defRPr/>
            </a:lvl1pPr>
          </a:lstStyle>
          <a:p>
            <a:r>
              <a:rPr lang="en-US"/>
              <a:t>rev. 9/2018</a:t>
            </a:r>
          </a:p>
        </p:txBody>
      </p:sp>
      <p:sp>
        <p:nvSpPr>
          <p:cNvPr id="5" name="Rectangle 5">
            <a:extLst>
              <a:ext uri="{FF2B5EF4-FFF2-40B4-BE49-F238E27FC236}">
                <a16:creationId xmlns:a16="http://schemas.microsoft.com/office/drawing/2014/main" id="{6003E532-45E1-4516-8F6B-827CAC9469BE}"/>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id="{C11FE2DD-FC7E-4870-8963-7FD2C9CDC298}"/>
              </a:ext>
            </a:extLst>
          </p:cNvPr>
          <p:cNvSpPr>
            <a:spLocks noGrp="1" noChangeArrowheads="1"/>
          </p:cNvSpPr>
          <p:nvPr>
            <p:ph type="sldNum" sz="quarter" idx="12"/>
          </p:nvPr>
        </p:nvSpPr>
        <p:spPr>
          <a:ln/>
        </p:spPr>
        <p:txBody>
          <a:bodyPr/>
          <a:lstStyle>
            <a:lvl1pPr>
              <a:defRPr/>
            </a:lvl1pPr>
          </a:lstStyle>
          <a:p>
            <a:fld id="{2970BE85-2494-46C8-9D20-9465135BA8C7}" type="slidenum">
              <a:rPr lang="en-US" smtClean="0"/>
              <a:t>‹#›</a:t>
            </a:fld>
            <a:endParaRPr lang="en-US"/>
          </a:p>
        </p:txBody>
      </p:sp>
    </p:spTree>
    <p:extLst>
      <p:ext uri="{BB962C8B-B14F-4D97-AF65-F5344CB8AC3E}">
        <p14:creationId xmlns:p14="http://schemas.microsoft.com/office/powerpoint/2010/main" val="381953831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 y="1583789"/>
            <a:ext cx="12192001" cy="4247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70597" y="2275789"/>
            <a:ext cx="5336428" cy="1754326"/>
          </a:xfrm>
        </p:spPr>
        <p:txBody>
          <a:bodyPr anchorCtr="0"/>
          <a:lstStyle>
            <a:lvl1pPr>
              <a:lnSpc>
                <a:spcPct val="100000"/>
              </a:lnSpc>
              <a:spcBef>
                <a:spcPts val="0"/>
              </a:spcBef>
              <a:spcAft>
                <a:spcPts val="600"/>
              </a:spcAft>
              <a:buSzPct val="125000"/>
              <a:buFont typeface="Arial" pitchFamily="34" charset="0"/>
              <a:buChar char="•"/>
              <a:defRPr lang="en-US" sz="2000" b="0" dirty="0" smtClean="0">
                <a:solidFill>
                  <a:schemeClr val="bg2"/>
                </a:solidFill>
                <a:latin typeface="Lucida Sans" pitchFamily="34" charset="0"/>
                <a:ea typeface="+mn-ea"/>
                <a:cs typeface="+mn-cs"/>
              </a:defRPr>
            </a:lvl1pPr>
            <a:lvl2pPr>
              <a:lnSpc>
                <a:spcPct val="100000"/>
              </a:lnSpc>
              <a:spcBef>
                <a:spcPts val="0"/>
              </a:spcBef>
              <a:spcAft>
                <a:spcPts val="600"/>
              </a:spcAft>
              <a:buSzPct val="125000"/>
              <a:buFont typeface="Arial" pitchFamily="34" charset="0"/>
              <a:buChar char="•"/>
              <a:defRPr lang="en-US" sz="1800" dirty="0" smtClean="0">
                <a:solidFill>
                  <a:schemeClr val="bg2"/>
                </a:solidFill>
                <a:latin typeface="Lucida Sans" pitchFamily="34" charset="0"/>
                <a:ea typeface="+mn-ea"/>
                <a:cs typeface="+mn-cs"/>
              </a:defRPr>
            </a:lvl2pPr>
            <a:lvl3pPr>
              <a:lnSpc>
                <a:spcPct val="100000"/>
              </a:lnSpc>
              <a:spcBef>
                <a:spcPts val="0"/>
              </a:spcBef>
              <a:spcAft>
                <a:spcPts val="600"/>
              </a:spcAft>
              <a:buSzPct val="125000"/>
              <a:buFont typeface="Arial" pitchFamily="34" charset="0"/>
              <a:buChar char="•"/>
              <a:defRPr lang="en-US" sz="1800" dirty="0" smtClean="0">
                <a:solidFill>
                  <a:schemeClr val="bg2"/>
                </a:solidFill>
                <a:latin typeface="Lucida Sans" pitchFamily="34" charset="0"/>
                <a:ea typeface="+mn-ea"/>
                <a:cs typeface="+mn-cs"/>
              </a:defRPr>
            </a:lvl3pPr>
            <a:lvl4pPr>
              <a:lnSpc>
                <a:spcPct val="100000"/>
              </a:lnSpc>
              <a:spcBef>
                <a:spcPts val="0"/>
              </a:spcBef>
              <a:spcAft>
                <a:spcPts val="600"/>
              </a:spcAft>
              <a:buSzPct val="125000"/>
              <a:buFont typeface="Arial" pitchFamily="34" charset="0"/>
              <a:buChar char="•"/>
              <a:defRPr lang="en-US" sz="1600" dirty="0" smtClean="0">
                <a:solidFill>
                  <a:schemeClr val="bg2"/>
                </a:solidFill>
                <a:latin typeface="Lucida Sans" pitchFamily="34" charset="0"/>
                <a:ea typeface="+mn-ea"/>
                <a:cs typeface="+mn-cs"/>
              </a:defRPr>
            </a:lvl4pPr>
            <a:lvl5pPr>
              <a:lnSpc>
                <a:spcPct val="100000"/>
              </a:lnSpc>
              <a:spcBef>
                <a:spcPts val="0"/>
              </a:spcBef>
              <a:spcAft>
                <a:spcPts val="600"/>
              </a:spcAft>
              <a:buSzPct val="125000"/>
              <a:buFont typeface="Arial" pitchFamily="34" charset="0"/>
              <a:buChar char="•"/>
              <a:defRPr lang="en-US" sz="1600" dirty="0">
                <a:solidFill>
                  <a:schemeClr val="bg2"/>
                </a:solidFill>
                <a:latin typeface="Lucida Sans" pitchFamily="34" charset="0"/>
                <a:ea typeface="+mn-ea"/>
                <a:cs typeface="+mn-cs"/>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0223" y="2275789"/>
            <a:ext cx="5293264" cy="1754326"/>
          </a:xfrm>
        </p:spPr>
        <p:txBody>
          <a:bodyPr anchorCtr="0"/>
          <a:lstStyle>
            <a:lvl1pPr>
              <a:lnSpc>
                <a:spcPct val="100000"/>
              </a:lnSpc>
              <a:spcBef>
                <a:spcPts val="0"/>
              </a:spcBef>
              <a:spcAft>
                <a:spcPts val="600"/>
              </a:spcAft>
              <a:buSzPct val="125000"/>
              <a:buFont typeface="Arial" pitchFamily="34" charset="0"/>
              <a:buChar char="•"/>
              <a:defRPr lang="en-US" sz="2000" b="0" dirty="0" smtClean="0">
                <a:solidFill>
                  <a:schemeClr val="bg2"/>
                </a:solidFill>
                <a:latin typeface="Lucida Sans" pitchFamily="34" charset="0"/>
                <a:ea typeface="+mn-ea"/>
                <a:cs typeface="+mn-cs"/>
              </a:defRPr>
            </a:lvl1pPr>
            <a:lvl2pPr>
              <a:lnSpc>
                <a:spcPct val="100000"/>
              </a:lnSpc>
              <a:spcBef>
                <a:spcPts val="0"/>
              </a:spcBef>
              <a:spcAft>
                <a:spcPts val="600"/>
              </a:spcAft>
              <a:buSzPct val="125000"/>
              <a:buFont typeface="Arial" pitchFamily="34" charset="0"/>
              <a:buChar char="•"/>
              <a:defRPr lang="en-US" sz="1800" dirty="0" smtClean="0">
                <a:solidFill>
                  <a:schemeClr val="bg2"/>
                </a:solidFill>
                <a:latin typeface="Lucida Sans" pitchFamily="34" charset="0"/>
                <a:ea typeface="+mn-ea"/>
                <a:cs typeface="+mn-cs"/>
              </a:defRPr>
            </a:lvl2pPr>
            <a:lvl3pPr>
              <a:lnSpc>
                <a:spcPct val="100000"/>
              </a:lnSpc>
              <a:spcBef>
                <a:spcPts val="0"/>
              </a:spcBef>
              <a:spcAft>
                <a:spcPts val="600"/>
              </a:spcAft>
              <a:buSzPct val="125000"/>
              <a:buFont typeface="Arial" pitchFamily="34" charset="0"/>
              <a:buChar char="•"/>
              <a:defRPr lang="en-US" sz="1800" dirty="0" smtClean="0">
                <a:solidFill>
                  <a:schemeClr val="bg2"/>
                </a:solidFill>
                <a:latin typeface="Lucida Sans" pitchFamily="34" charset="0"/>
                <a:ea typeface="+mn-ea"/>
                <a:cs typeface="+mn-cs"/>
              </a:defRPr>
            </a:lvl3pPr>
            <a:lvl4pPr>
              <a:lnSpc>
                <a:spcPct val="100000"/>
              </a:lnSpc>
              <a:spcBef>
                <a:spcPts val="0"/>
              </a:spcBef>
              <a:spcAft>
                <a:spcPts val="600"/>
              </a:spcAft>
              <a:buSzPct val="125000"/>
              <a:buFont typeface="Arial" pitchFamily="34" charset="0"/>
              <a:buChar char="•"/>
              <a:defRPr lang="en-US" sz="1600" dirty="0" smtClean="0">
                <a:solidFill>
                  <a:schemeClr val="bg2"/>
                </a:solidFill>
                <a:latin typeface="Lucida Sans" pitchFamily="34" charset="0"/>
                <a:ea typeface="+mn-ea"/>
                <a:cs typeface="+mn-cs"/>
              </a:defRPr>
            </a:lvl4pPr>
            <a:lvl5pPr>
              <a:lnSpc>
                <a:spcPct val="100000"/>
              </a:lnSpc>
              <a:spcBef>
                <a:spcPts val="0"/>
              </a:spcBef>
              <a:spcAft>
                <a:spcPts val="600"/>
              </a:spcAft>
              <a:buSzPct val="125000"/>
              <a:buFont typeface="Arial" pitchFamily="34" charset="0"/>
              <a:buChar char="•"/>
              <a:defRPr lang="en-US" sz="1600" dirty="0">
                <a:solidFill>
                  <a:schemeClr val="bg2"/>
                </a:solidFill>
                <a:latin typeface="Lucida Sans" pitchFamily="34" charset="0"/>
                <a:ea typeface="+mn-ea"/>
                <a:cs typeface="+mn-cs"/>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F9ED6697-D913-4EBD-ABEB-4C923D05FEE4}"/>
              </a:ext>
            </a:extLst>
          </p:cNvPr>
          <p:cNvSpPr>
            <a:spLocks noGrp="1" noChangeArrowheads="1"/>
          </p:cNvSpPr>
          <p:nvPr>
            <p:ph type="dt" sz="half" idx="10"/>
          </p:nvPr>
        </p:nvSpPr>
        <p:spPr>
          <a:ln/>
        </p:spPr>
        <p:txBody>
          <a:bodyPr/>
          <a:lstStyle>
            <a:lvl1pPr>
              <a:defRPr/>
            </a:lvl1pPr>
          </a:lstStyle>
          <a:p>
            <a:r>
              <a:rPr lang="en-US"/>
              <a:t>rev. 9/2018</a:t>
            </a:r>
          </a:p>
        </p:txBody>
      </p:sp>
      <p:sp>
        <p:nvSpPr>
          <p:cNvPr id="6" name="Rectangle 5">
            <a:extLst>
              <a:ext uri="{FF2B5EF4-FFF2-40B4-BE49-F238E27FC236}">
                <a16:creationId xmlns:a16="http://schemas.microsoft.com/office/drawing/2014/main" id="{2C06884B-337D-4F4A-8C20-AB9305D95C80}"/>
              </a:ext>
            </a:extLst>
          </p:cNvPr>
          <p:cNvSpPr>
            <a:spLocks noGrp="1" noChangeArrowheads="1"/>
          </p:cNvSpPr>
          <p:nvPr>
            <p:ph type="ftr" sz="quarter" idx="11"/>
          </p:nvPr>
        </p:nvSpPr>
        <p:spPr>
          <a:ln/>
        </p:spPr>
        <p:txBody>
          <a:bodyPr/>
          <a:lstStyle>
            <a:lvl1pPr>
              <a:defRPr/>
            </a:lvl1pPr>
          </a:lstStyle>
          <a:p>
            <a:endParaRPr lang="en-US"/>
          </a:p>
        </p:txBody>
      </p:sp>
      <p:sp>
        <p:nvSpPr>
          <p:cNvPr id="7" name="Rectangle 6">
            <a:extLst>
              <a:ext uri="{FF2B5EF4-FFF2-40B4-BE49-F238E27FC236}">
                <a16:creationId xmlns:a16="http://schemas.microsoft.com/office/drawing/2014/main" id="{DE756C29-118C-432B-904B-B861CDED8C10}"/>
              </a:ext>
            </a:extLst>
          </p:cNvPr>
          <p:cNvSpPr>
            <a:spLocks noGrp="1" noChangeArrowheads="1"/>
          </p:cNvSpPr>
          <p:nvPr>
            <p:ph type="sldNum" sz="quarter" idx="12"/>
          </p:nvPr>
        </p:nvSpPr>
        <p:spPr>
          <a:ln/>
        </p:spPr>
        <p:txBody>
          <a:bodyPr/>
          <a:lstStyle>
            <a:lvl1pPr>
              <a:defRPr/>
            </a:lvl1pPr>
          </a:lstStyle>
          <a:p>
            <a:fld id="{2970BE85-2494-46C8-9D20-9465135BA8C7}" type="slidenum">
              <a:rPr lang="en-US" smtClean="0"/>
              <a:t>‹#›</a:t>
            </a:fld>
            <a:endParaRPr lang="en-US"/>
          </a:p>
        </p:txBody>
      </p:sp>
    </p:spTree>
    <p:extLst>
      <p:ext uri="{BB962C8B-B14F-4D97-AF65-F5344CB8AC3E}">
        <p14:creationId xmlns:p14="http://schemas.microsoft.com/office/powerpoint/2010/main" val="227932950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1358481"/>
            <a:ext cx="12192000" cy="424732"/>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30727" y="2166763"/>
            <a:ext cx="5386917" cy="369332"/>
          </a:xfrm>
        </p:spPr>
        <p:txBody>
          <a:bodyPr anchor="b"/>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726" y="2621484"/>
            <a:ext cx="5386917" cy="1338828"/>
          </a:xfrm>
        </p:spPr>
        <p:txBody>
          <a:bodyPr/>
          <a:lstStyle>
            <a:lvl1pPr>
              <a:defRPr lang="en-US" sz="1800" b="0" dirty="0" smtClean="0">
                <a:solidFill>
                  <a:schemeClr val="bg2"/>
                </a:solidFill>
                <a:latin typeface="Lucida Sans" pitchFamily="34" charset="0"/>
                <a:ea typeface="+mn-ea"/>
                <a:cs typeface="+mn-cs"/>
              </a:defRPr>
            </a:lvl1pPr>
            <a:lvl2pPr>
              <a:defRPr lang="en-US" sz="1600" dirty="0" smtClean="0">
                <a:solidFill>
                  <a:schemeClr val="bg2"/>
                </a:solidFill>
                <a:latin typeface="Lucida Sans" pitchFamily="34" charset="0"/>
                <a:ea typeface="+mn-ea"/>
                <a:cs typeface="+mn-cs"/>
              </a:defRPr>
            </a:lvl2pPr>
            <a:lvl3pPr>
              <a:defRPr lang="en-US" sz="1600" dirty="0" smtClean="0">
                <a:solidFill>
                  <a:schemeClr val="bg2"/>
                </a:solidFill>
                <a:latin typeface="Lucida Sans" pitchFamily="34" charset="0"/>
                <a:ea typeface="+mn-ea"/>
                <a:cs typeface="+mn-cs"/>
              </a:defRPr>
            </a:lvl3pPr>
            <a:lvl4pPr>
              <a:defRPr lang="en-US" sz="1400" dirty="0" smtClean="0">
                <a:solidFill>
                  <a:schemeClr val="bg2"/>
                </a:solidFill>
                <a:latin typeface="Lucida Sans" pitchFamily="34" charset="0"/>
                <a:ea typeface="+mn-ea"/>
                <a:cs typeface="+mn-cs"/>
              </a:defRPr>
            </a:lvl4pPr>
            <a:lvl5pPr>
              <a:defRPr lang="en-US" sz="1400" dirty="0">
                <a:solidFill>
                  <a:schemeClr val="bg2"/>
                </a:solidFill>
                <a:latin typeface="Lucida Sans" pitchFamily="34" charset="0"/>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4494" y="2166763"/>
            <a:ext cx="5389033" cy="369332"/>
          </a:xfrm>
        </p:spPr>
        <p:txBody>
          <a:bodyPr anchor="b"/>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4493" y="2621484"/>
            <a:ext cx="5389033" cy="1338828"/>
          </a:xfrm>
        </p:spPr>
        <p:txBody>
          <a:bodyPr/>
          <a:lstStyle>
            <a:lvl1pPr>
              <a:defRPr lang="en-US" sz="1800" b="0" dirty="0" smtClean="0">
                <a:solidFill>
                  <a:schemeClr val="bg2"/>
                </a:solidFill>
                <a:latin typeface="Lucida Sans" pitchFamily="34" charset="0"/>
                <a:ea typeface="+mn-ea"/>
                <a:cs typeface="+mn-cs"/>
              </a:defRPr>
            </a:lvl1pPr>
            <a:lvl2pPr>
              <a:defRPr lang="en-US" sz="1600" dirty="0" smtClean="0">
                <a:solidFill>
                  <a:schemeClr val="bg2"/>
                </a:solidFill>
                <a:latin typeface="Lucida Sans" pitchFamily="34" charset="0"/>
                <a:ea typeface="+mn-ea"/>
                <a:cs typeface="+mn-cs"/>
              </a:defRPr>
            </a:lvl2pPr>
            <a:lvl3pPr>
              <a:defRPr lang="en-US" sz="1600" dirty="0" smtClean="0">
                <a:solidFill>
                  <a:schemeClr val="bg2"/>
                </a:solidFill>
                <a:latin typeface="Lucida Sans" pitchFamily="34" charset="0"/>
                <a:ea typeface="+mn-ea"/>
                <a:cs typeface="+mn-cs"/>
              </a:defRPr>
            </a:lvl3pPr>
            <a:lvl4pPr>
              <a:defRPr lang="en-US" sz="1400" dirty="0" smtClean="0">
                <a:solidFill>
                  <a:schemeClr val="bg2"/>
                </a:solidFill>
                <a:latin typeface="Lucida Sans" pitchFamily="34" charset="0"/>
                <a:ea typeface="+mn-ea"/>
                <a:cs typeface="+mn-cs"/>
              </a:defRPr>
            </a:lvl4pPr>
            <a:lvl5pPr>
              <a:defRPr lang="en-US" sz="1400" dirty="0">
                <a:solidFill>
                  <a:schemeClr val="bg2"/>
                </a:solidFill>
                <a:latin typeface="Lucida Sans" pitchFamily="34" charset="0"/>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a:extLst>
              <a:ext uri="{FF2B5EF4-FFF2-40B4-BE49-F238E27FC236}">
                <a16:creationId xmlns:a16="http://schemas.microsoft.com/office/drawing/2014/main" id="{6760B52E-1E94-4029-BECB-109B28029D90}"/>
              </a:ext>
            </a:extLst>
          </p:cNvPr>
          <p:cNvSpPr>
            <a:spLocks noGrp="1" noChangeArrowheads="1"/>
          </p:cNvSpPr>
          <p:nvPr>
            <p:ph type="dt" sz="half" idx="10"/>
          </p:nvPr>
        </p:nvSpPr>
        <p:spPr>
          <a:ln/>
        </p:spPr>
        <p:txBody>
          <a:bodyPr/>
          <a:lstStyle>
            <a:lvl1pPr>
              <a:defRPr/>
            </a:lvl1pPr>
          </a:lstStyle>
          <a:p>
            <a:r>
              <a:rPr lang="en-US"/>
              <a:t>rev. 9/2018</a:t>
            </a:r>
          </a:p>
        </p:txBody>
      </p:sp>
      <p:sp>
        <p:nvSpPr>
          <p:cNvPr id="8" name="Rectangle 5">
            <a:extLst>
              <a:ext uri="{FF2B5EF4-FFF2-40B4-BE49-F238E27FC236}">
                <a16:creationId xmlns:a16="http://schemas.microsoft.com/office/drawing/2014/main" id="{8EC36747-756A-497D-8652-6C28F258BF17}"/>
              </a:ext>
            </a:extLst>
          </p:cNvPr>
          <p:cNvSpPr>
            <a:spLocks noGrp="1" noChangeArrowheads="1"/>
          </p:cNvSpPr>
          <p:nvPr>
            <p:ph type="ftr" sz="quarter" idx="11"/>
          </p:nvPr>
        </p:nvSpPr>
        <p:spPr>
          <a:ln/>
        </p:spPr>
        <p:txBody>
          <a:bodyPr/>
          <a:lstStyle>
            <a:lvl1pPr>
              <a:defRPr/>
            </a:lvl1pPr>
          </a:lstStyle>
          <a:p>
            <a:endParaRPr lang="en-US"/>
          </a:p>
        </p:txBody>
      </p:sp>
      <p:sp>
        <p:nvSpPr>
          <p:cNvPr id="9" name="Rectangle 6">
            <a:extLst>
              <a:ext uri="{FF2B5EF4-FFF2-40B4-BE49-F238E27FC236}">
                <a16:creationId xmlns:a16="http://schemas.microsoft.com/office/drawing/2014/main" id="{71BDFD9F-5800-4627-AE95-F9881B07E5F5}"/>
              </a:ext>
            </a:extLst>
          </p:cNvPr>
          <p:cNvSpPr>
            <a:spLocks noGrp="1" noChangeArrowheads="1"/>
          </p:cNvSpPr>
          <p:nvPr>
            <p:ph type="sldNum" sz="quarter" idx="12"/>
          </p:nvPr>
        </p:nvSpPr>
        <p:spPr>
          <a:ln/>
        </p:spPr>
        <p:txBody>
          <a:bodyPr/>
          <a:lstStyle>
            <a:lvl1pPr>
              <a:defRPr/>
            </a:lvl1pPr>
          </a:lstStyle>
          <a:p>
            <a:fld id="{2970BE85-2494-46C8-9D20-9465135BA8C7}" type="slidenum">
              <a:rPr lang="en-US" smtClean="0"/>
              <a:t>‹#›</a:t>
            </a:fld>
            <a:endParaRPr lang="en-US"/>
          </a:p>
        </p:txBody>
      </p:sp>
    </p:spTree>
    <p:extLst>
      <p:ext uri="{BB962C8B-B14F-4D97-AF65-F5344CB8AC3E}">
        <p14:creationId xmlns:p14="http://schemas.microsoft.com/office/powerpoint/2010/main" val="193493428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136492"/>
            <a:ext cx="12192000" cy="424732"/>
          </a:xfrm>
        </p:spPr>
        <p:txBody>
          <a:bodyPr/>
          <a:lstStyle/>
          <a:p>
            <a:r>
              <a:rPr lang="en-US"/>
              <a:t>Click to edit Master title style</a:t>
            </a:r>
            <a:endParaRPr lang="en-US" dirty="0"/>
          </a:p>
        </p:txBody>
      </p:sp>
      <p:sp>
        <p:nvSpPr>
          <p:cNvPr id="3" name="Rectangle 4">
            <a:extLst>
              <a:ext uri="{FF2B5EF4-FFF2-40B4-BE49-F238E27FC236}">
                <a16:creationId xmlns:a16="http://schemas.microsoft.com/office/drawing/2014/main" id="{7D897B6C-C6A7-4489-8703-7D2012B14228}"/>
              </a:ext>
            </a:extLst>
          </p:cNvPr>
          <p:cNvSpPr>
            <a:spLocks noGrp="1" noChangeArrowheads="1"/>
          </p:cNvSpPr>
          <p:nvPr>
            <p:ph type="dt" sz="half" idx="10"/>
          </p:nvPr>
        </p:nvSpPr>
        <p:spPr>
          <a:ln/>
        </p:spPr>
        <p:txBody>
          <a:bodyPr/>
          <a:lstStyle>
            <a:lvl1pPr>
              <a:defRPr/>
            </a:lvl1pPr>
          </a:lstStyle>
          <a:p>
            <a:r>
              <a:rPr lang="en-US"/>
              <a:t>rev. 9/2018</a:t>
            </a:r>
          </a:p>
        </p:txBody>
      </p:sp>
      <p:sp>
        <p:nvSpPr>
          <p:cNvPr id="4" name="Rectangle 5">
            <a:extLst>
              <a:ext uri="{FF2B5EF4-FFF2-40B4-BE49-F238E27FC236}">
                <a16:creationId xmlns:a16="http://schemas.microsoft.com/office/drawing/2014/main" id="{D51F058C-2A1F-4003-86FC-D7066172746A}"/>
              </a:ext>
            </a:extLst>
          </p:cNvPr>
          <p:cNvSpPr>
            <a:spLocks noGrp="1" noChangeArrowheads="1"/>
          </p:cNvSpPr>
          <p:nvPr>
            <p:ph type="ftr" sz="quarter" idx="11"/>
          </p:nvPr>
        </p:nvSpPr>
        <p:spPr>
          <a:ln/>
        </p:spPr>
        <p:txBody>
          <a:bodyPr/>
          <a:lstStyle>
            <a:lvl1pPr>
              <a:defRPr/>
            </a:lvl1pPr>
          </a:lstStyle>
          <a:p>
            <a:endParaRPr lang="en-US"/>
          </a:p>
        </p:txBody>
      </p:sp>
      <p:sp>
        <p:nvSpPr>
          <p:cNvPr id="5" name="Rectangle 6">
            <a:extLst>
              <a:ext uri="{FF2B5EF4-FFF2-40B4-BE49-F238E27FC236}">
                <a16:creationId xmlns:a16="http://schemas.microsoft.com/office/drawing/2014/main" id="{B1EFF2CC-2B26-483B-B722-6B0C2F4B4BC2}"/>
              </a:ext>
            </a:extLst>
          </p:cNvPr>
          <p:cNvSpPr>
            <a:spLocks noGrp="1" noChangeArrowheads="1"/>
          </p:cNvSpPr>
          <p:nvPr>
            <p:ph type="sldNum" sz="quarter" idx="12"/>
          </p:nvPr>
        </p:nvSpPr>
        <p:spPr>
          <a:ln/>
        </p:spPr>
        <p:txBody>
          <a:bodyPr/>
          <a:lstStyle>
            <a:lvl1pPr>
              <a:defRPr/>
            </a:lvl1pPr>
          </a:lstStyle>
          <a:p>
            <a:fld id="{2970BE85-2494-46C8-9D20-9465135BA8C7}" type="slidenum">
              <a:rPr lang="en-US" smtClean="0"/>
              <a:t>‹#›</a:t>
            </a:fld>
            <a:endParaRPr lang="en-US"/>
          </a:p>
        </p:txBody>
      </p:sp>
    </p:spTree>
    <p:extLst>
      <p:ext uri="{BB962C8B-B14F-4D97-AF65-F5344CB8AC3E}">
        <p14:creationId xmlns:p14="http://schemas.microsoft.com/office/powerpoint/2010/main" val="201614362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0E0D354-917D-4CCC-9DBA-026817D416CC}"/>
              </a:ext>
            </a:extLst>
          </p:cNvPr>
          <p:cNvSpPr>
            <a:spLocks noGrp="1" noChangeArrowheads="1"/>
          </p:cNvSpPr>
          <p:nvPr>
            <p:ph type="dt" sz="half" idx="10"/>
          </p:nvPr>
        </p:nvSpPr>
        <p:spPr>
          <a:ln/>
        </p:spPr>
        <p:txBody>
          <a:bodyPr/>
          <a:lstStyle>
            <a:lvl1pPr>
              <a:defRPr/>
            </a:lvl1pPr>
          </a:lstStyle>
          <a:p>
            <a:r>
              <a:rPr lang="en-US"/>
              <a:t>rev. 9/2018</a:t>
            </a:r>
          </a:p>
        </p:txBody>
      </p:sp>
      <p:sp>
        <p:nvSpPr>
          <p:cNvPr id="3" name="Rectangle 5">
            <a:extLst>
              <a:ext uri="{FF2B5EF4-FFF2-40B4-BE49-F238E27FC236}">
                <a16:creationId xmlns:a16="http://schemas.microsoft.com/office/drawing/2014/main" id="{9AE8E28D-E263-4471-B9E1-F795A2F9DB9B}"/>
              </a:ext>
            </a:extLst>
          </p:cNvPr>
          <p:cNvSpPr>
            <a:spLocks noGrp="1" noChangeArrowheads="1"/>
          </p:cNvSpPr>
          <p:nvPr>
            <p:ph type="ftr" sz="quarter" idx="11"/>
          </p:nvPr>
        </p:nvSpPr>
        <p:spPr>
          <a:ln/>
        </p:spPr>
        <p:txBody>
          <a:bodyPr/>
          <a:lstStyle>
            <a:lvl1pPr>
              <a:defRPr/>
            </a:lvl1pPr>
          </a:lstStyle>
          <a:p>
            <a:endParaRPr lang="en-US"/>
          </a:p>
        </p:txBody>
      </p:sp>
      <p:sp>
        <p:nvSpPr>
          <p:cNvPr id="4" name="Rectangle 6">
            <a:extLst>
              <a:ext uri="{FF2B5EF4-FFF2-40B4-BE49-F238E27FC236}">
                <a16:creationId xmlns:a16="http://schemas.microsoft.com/office/drawing/2014/main" id="{977AEDB7-D96B-49BE-BA72-AAF67F108502}"/>
              </a:ext>
            </a:extLst>
          </p:cNvPr>
          <p:cNvSpPr>
            <a:spLocks noGrp="1" noChangeArrowheads="1"/>
          </p:cNvSpPr>
          <p:nvPr>
            <p:ph type="sldNum" sz="quarter" idx="12"/>
          </p:nvPr>
        </p:nvSpPr>
        <p:spPr>
          <a:ln/>
        </p:spPr>
        <p:txBody>
          <a:bodyPr/>
          <a:lstStyle>
            <a:lvl1pPr>
              <a:defRPr/>
            </a:lvl1pPr>
          </a:lstStyle>
          <a:p>
            <a:fld id="{2970BE85-2494-46C8-9D20-9465135BA8C7}" type="slidenum">
              <a:rPr lang="en-US" smtClean="0"/>
              <a:t>‹#›</a:t>
            </a:fld>
            <a:endParaRPr lang="en-US"/>
          </a:p>
        </p:txBody>
      </p:sp>
    </p:spTree>
    <p:extLst>
      <p:ext uri="{BB962C8B-B14F-4D97-AF65-F5344CB8AC3E}">
        <p14:creationId xmlns:p14="http://schemas.microsoft.com/office/powerpoint/2010/main" val="58671376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1370319"/>
            <a:ext cx="4011084" cy="64633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4" y="1370319"/>
            <a:ext cx="6815668" cy="1851276"/>
          </a:xfrm>
        </p:spPr>
        <p:txBody>
          <a:bodyPr/>
          <a:lstStyle>
            <a:lvl1pPr marL="165100" indent="-165100">
              <a:buSzPct val="125000"/>
              <a:buFont typeface="Arial" pitchFamily="34" charset="0"/>
              <a:buChar char="•"/>
              <a:defRPr lang="en-US" sz="2400" b="0" dirty="0" smtClean="0">
                <a:solidFill>
                  <a:schemeClr val="bg2"/>
                </a:solidFill>
                <a:latin typeface="Lucida Sans" pitchFamily="34" charset="0"/>
                <a:ea typeface="+mn-ea"/>
                <a:cs typeface="+mn-cs"/>
              </a:defRPr>
            </a:lvl1pPr>
            <a:lvl2pPr marL="457200" indent="-165100" defTabSz="914400">
              <a:buSzPct val="125000"/>
              <a:buFont typeface="Arial" pitchFamily="34" charset="0"/>
              <a:buChar char="•"/>
              <a:defRPr lang="en-US" sz="2200" dirty="0" smtClean="0">
                <a:solidFill>
                  <a:schemeClr val="bg2"/>
                </a:solidFill>
                <a:latin typeface="Lucida Sans" pitchFamily="34" charset="0"/>
                <a:ea typeface="+mn-ea"/>
                <a:cs typeface="+mn-cs"/>
              </a:defRPr>
            </a:lvl2pPr>
            <a:lvl3pPr>
              <a:buSzPct val="125000"/>
              <a:buFont typeface="Arial" pitchFamily="34" charset="0"/>
              <a:buChar char="•"/>
              <a:defRPr lang="en-US" sz="2200" dirty="0" smtClean="0">
                <a:solidFill>
                  <a:schemeClr val="bg2"/>
                </a:solidFill>
                <a:latin typeface="Lucida Sans" pitchFamily="34" charset="0"/>
                <a:ea typeface="+mn-ea"/>
                <a:cs typeface="+mn-cs"/>
              </a:defRPr>
            </a:lvl3pPr>
            <a:lvl4pPr marL="974725" indent="-180975">
              <a:buSzPct val="125000"/>
              <a:buFont typeface="Arial" pitchFamily="34" charset="0"/>
              <a:buChar char="•"/>
              <a:defRPr lang="en-US" sz="2000" dirty="0" smtClean="0">
                <a:solidFill>
                  <a:schemeClr val="bg2"/>
                </a:solidFill>
                <a:latin typeface="Lucida Sans" pitchFamily="34" charset="0"/>
                <a:ea typeface="+mn-ea"/>
                <a:cs typeface="+mn-cs"/>
              </a:defRPr>
            </a:lvl4pPr>
            <a:lvl5pPr>
              <a:buSzPct val="125000"/>
              <a:buFont typeface="Arial" pitchFamily="34" charset="0"/>
              <a:buChar char="•"/>
              <a:defRPr lang="en-US" sz="2000" dirty="0">
                <a:solidFill>
                  <a:schemeClr val="bg2"/>
                </a:solidFill>
                <a:latin typeface="Lucida Sans" pitchFamily="34" charset="0"/>
                <a:ea typeface="+mn-ea"/>
                <a:cs typeface="+mn-cs"/>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2" y="2532369"/>
            <a:ext cx="4011084"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a:extLst>
              <a:ext uri="{FF2B5EF4-FFF2-40B4-BE49-F238E27FC236}">
                <a16:creationId xmlns:a16="http://schemas.microsoft.com/office/drawing/2014/main" id="{ACA4DEB6-F1EC-4687-9971-0470A4C0020B}"/>
              </a:ext>
            </a:extLst>
          </p:cNvPr>
          <p:cNvSpPr>
            <a:spLocks noGrp="1" noChangeArrowheads="1"/>
          </p:cNvSpPr>
          <p:nvPr>
            <p:ph type="dt" sz="half" idx="10"/>
          </p:nvPr>
        </p:nvSpPr>
        <p:spPr>
          <a:ln/>
        </p:spPr>
        <p:txBody>
          <a:bodyPr/>
          <a:lstStyle>
            <a:lvl1pPr>
              <a:defRPr/>
            </a:lvl1pPr>
          </a:lstStyle>
          <a:p>
            <a:r>
              <a:rPr lang="en-US"/>
              <a:t>rev. 9/2018</a:t>
            </a:r>
          </a:p>
        </p:txBody>
      </p:sp>
      <p:sp>
        <p:nvSpPr>
          <p:cNvPr id="6" name="Rectangle 5">
            <a:extLst>
              <a:ext uri="{FF2B5EF4-FFF2-40B4-BE49-F238E27FC236}">
                <a16:creationId xmlns:a16="http://schemas.microsoft.com/office/drawing/2014/main" id="{1631E30E-5668-4E80-9FDA-6AE188D336F1}"/>
              </a:ext>
            </a:extLst>
          </p:cNvPr>
          <p:cNvSpPr>
            <a:spLocks noGrp="1" noChangeArrowheads="1"/>
          </p:cNvSpPr>
          <p:nvPr>
            <p:ph type="ftr" sz="quarter" idx="11"/>
          </p:nvPr>
        </p:nvSpPr>
        <p:spPr>
          <a:ln/>
        </p:spPr>
        <p:txBody>
          <a:bodyPr/>
          <a:lstStyle>
            <a:lvl1pPr>
              <a:defRPr/>
            </a:lvl1pPr>
          </a:lstStyle>
          <a:p>
            <a:endParaRPr lang="en-US"/>
          </a:p>
        </p:txBody>
      </p:sp>
      <p:sp>
        <p:nvSpPr>
          <p:cNvPr id="7" name="Rectangle 6">
            <a:extLst>
              <a:ext uri="{FF2B5EF4-FFF2-40B4-BE49-F238E27FC236}">
                <a16:creationId xmlns:a16="http://schemas.microsoft.com/office/drawing/2014/main" id="{22D1F4D3-4261-4781-B53D-A32F6CB978DE}"/>
              </a:ext>
            </a:extLst>
          </p:cNvPr>
          <p:cNvSpPr>
            <a:spLocks noGrp="1" noChangeArrowheads="1"/>
          </p:cNvSpPr>
          <p:nvPr>
            <p:ph type="sldNum" sz="quarter" idx="12"/>
          </p:nvPr>
        </p:nvSpPr>
        <p:spPr>
          <a:ln/>
        </p:spPr>
        <p:txBody>
          <a:bodyPr/>
          <a:lstStyle>
            <a:lvl1pPr>
              <a:defRPr/>
            </a:lvl1pPr>
          </a:lstStyle>
          <a:p>
            <a:fld id="{2970BE85-2494-46C8-9D20-9465135BA8C7}" type="slidenum">
              <a:rPr lang="en-US" smtClean="0"/>
              <a:t>‹#›</a:t>
            </a:fld>
            <a:endParaRPr lang="en-US"/>
          </a:p>
        </p:txBody>
      </p:sp>
    </p:spTree>
    <p:extLst>
      <p:ext uri="{BB962C8B-B14F-4D97-AF65-F5344CB8AC3E}">
        <p14:creationId xmlns:p14="http://schemas.microsoft.com/office/powerpoint/2010/main" val="88730690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5423007"/>
            <a:ext cx="7315200" cy="369332"/>
          </a:xfrm>
        </p:spPr>
        <p:txBody>
          <a:bodyPr/>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2389717" y="1193221"/>
            <a:ext cx="7315200" cy="5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866802"/>
            <a:ext cx="7315200"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a:extLst>
              <a:ext uri="{FF2B5EF4-FFF2-40B4-BE49-F238E27FC236}">
                <a16:creationId xmlns:a16="http://schemas.microsoft.com/office/drawing/2014/main" id="{E7451B31-6BB7-4EBC-A5FB-EC38AEBE3FF7}"/>
              </a:ext>
            </a:extLst>
          </p:cNvPr>
          <p:cNvSpPr>
            <a:spLocks noGrp="1" noChangeArrowheads="1"/>
          </p:cNvSpPr>
          <p:nvPr>
            <p:ph type="dt" sz="half" idx="10"/>
          </p:nvPr>
        </p:nvSpPr>
        <p:spPr>
          <a:ln/>
        </p:spPr>
        <p:txBody>
          <a:bodyPr/>
          <a:lstStyle>
            <a:lvl1pPr>
              <a:defRPr/>
            </a:lvl1pPr>
          </a:lstStyle>
          <a:p>
            <a:r>
              <a:rPr lang="en-US"/>
              <a:t>rev. 9/2018</a:t>
            </a:r>
          </a:p>
        </p:txBody>
      </p:sp>
      <p:sp>
        <p:nvSpPr>
          <p:cNvPr id="6" name="Rectangle 5">
            <a:extLst>
              <a:ext uri="{FF2B5EF4-FFF2-40B4-BE49-F238E27FC236}">
                <a16:creationId xmlns:a16="http://schemas.microsoft.com/office/drawing/2014/main" id="{954E16AD-C59C-4208-A489-7EAD37B67CDF}"/>
              </a:ext>
            </a:extLst>
          </p:cNvPr>
          <p:cNvSpPr>
            <a:spLocks noGrp="1" noChangeArrowheads="1"/>
          </p:cNvSpPr>
          <p:nvPr>
            <p:ph type="ftr" sz="quarter" idx="11"/>
          </p:nvPr>
        </p:nvSpPr>
        <p:spPr>
          <a:ln/>
        </p:spPr>
        <p:txBody>
          <a:bodyPr/>
          <a:lstStyle>
            <a:lvl1pPr>
              <a:defRPr/>
            </a:lvl1pPr>
          </a:lstStyle>
          <a:p>
            <a:endParaRPr lang="en-US"/>
          </a:p>
        </p:txBody>
      </p:sp>
      <p:sp>
        <p:nvSpPr>
          <p:cNvPr id="7" name="Rectangle 6">
            <a:extLst>
              <a:ext uri="{FF2B5EF4-FFF2-40B4-BE49-F238E27FC236}">
                <a16:creationId xmlns:a16="http://schemas.microsoft.com/office/drawing/2014/main" id="{C8030790-9661-4F22-8663-FF70ACBF8E95}"/>
              </a:ext>
            </a:extLst>
          </p:cNvPr>
          <p:cNvSpPr>
            <a:spLocks noGrp="1" noChangeArrowheads="1"/>
          </p:cNvSpPr>
          <p:nvPr>
            <p:ph type="sldNum" sz="quarter" idx="12"/>
          </p:nvPr>
        </p:nvSpPr>
        <p:spPr>
          <a:ln/>
        </p:spPr>
        <p:txBody>
          <a:bodyPr/>
          <a:lstStyle>
            <a:lvl1pPr>
              <a:defRPr/>
            </a:lvl1pPr>
          </a:lstStyle>
          <a:p>
            <a:fld id="{2970BE85-2494-46C8-9D20-9465135BA8C7}" type="slidenum">
              <a:rPr lang="en-US" smtClean="0"/>
              <a:t>‹#›</a:t>
            </a:fld>
            <a:endParaRPr lang="en-US"/>
          </a:p>
        </p:txBody>
      </p:sp>
    </p:spTree>
    <p:extLst>
      <p:ext uri="{BB962C8B-B14F-4D97-AF65-F5344CB8AC3E}">
        <p14:creationId xmlns:p14="http://schemas.microsoft.com/office/powerpoint/2010/main" val="252465048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EAEAEA"/>
            </a:gs>
            <a:gs pos="100000">
              <a:schemeClr val="tx1"/>
            </a:gs>
          </a:gsLst>
          <a:lin ang="16200000" scaled="1"/>
        </a:gra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EFC4B409-61A1-4BCD-919F-8058A620C7A7}"/>
              </a:ext>
            </a:extLst>
          </p:cNvPr>
          <p:cNvSpPr/>
          <p:nvPr/>
        </p:nvSpPr>
        <p:spPr bwMode="gray">
          <a:xfrm flipH="1">
            <a:off x="0" y="0"/>
            <a:ext cx="12192000" cy="6111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027" name="Rectangle 3">
            <a:extLst>
              <a:ext uri="{FF2B5EF4-FFF2-40B4-BE49-F238E27FC236}">
                <a16:creationId xmlns:a16="http://schemas.microsoft.com/office/drawing/2014/main" id="{22AC93EB-691D-4BA7-806B-DDBE199E4384}"/>
              </a:ext>
            </a:extLst>
          </p:cNvPr>
          <p:cNvSpPr>
            <a:spLocks noGrp="1" noChangeArrowheads="1"/>
          </p:cNvSpPr>
          <p:nvPr>
            <p:ph type="body" idx="1"/>
          </p:nvPr>
        </p:nvSpPr>
        <p:spPr bwMode="black">
          <a:xfrm>
            <a:off x="1219200" y="2298700"/>
            <a:ext cx="9753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1" compatLnSpc="1">
            <a:prstTxWarp prst="textNoShape">
              <a:avLst/>
            </a:prstTxWarp>
            <a:spAutoFit/>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2">
            <a:extLst>
              <a:ext uri="{FF2B5EF4-FFF2-40B4-BE49-F238E27FC236}">
                <a16:creationId xmlns:a16="http://schemas.microsoft.com/office/drawing/2014/main" id="{D94C4913-9DCC-4638-A38B-CECF0D603C59}"/>
              </a:ext>
            </a:extLst>
          </p:cNvPr>
          <p:cNvSpPr>
            <a:spLocks noGrp="1" noChangeArrowheads="1"/>
          </p:cNvSpPr>
          <p:nvPr>
            <p:ph type="title"/>
          </p:nvPr>
        </p:nvSpPr>
        <p:spPr bwMode="black">
          <a:xfrm>
            <a:off x="0" y="1512888"/>
            <a:ext cx="121920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457200" bIns="45720" numCol="1" anchor="b" anchorCtr="1" compatLnSpc="1">
            <a:prstTxWarp prst="textNoShape">
              <a:avLst/>
            </a:prstTxWarp>
            <a:spAutoFit/>
          </a:bodyPr>
          <a:lstStyle/>
          <a:p>
            <a:pPr lvl="0"/>
            <a:r>
              <a:rPr lang="en-US" altLang="en-US"/>
              <a:t>Click to edit Master title style</a:t>
            </a:r>
          </a:p>
        </p:txBody>
      </p:sp>
      <p:sp>
        <p:nvSpPr>
          <p:cNvPr id="3" name="Rectangle 4">
            <a:extLst>
              <a:ext uri="{FF2B5EF4-FFF2-40B4-BE49-F238E27FC236}">
                <a16:creationId xmlns:a16="http://schemas.microsoft.com/office/drawing/2014/main" id="{371CAF41-ECBE-403E-8AB1-745A7C940423}"/>
              </a:ext>
            </a:extLst>
          </p:cNvPr>
          <p:cNvSpPr>
            <a:spLocks noGrp="1" noChangeArrowheads="1"/>
          </p:cNvSpPr>
          <p:nvPr>
            <p:ph type="dt" sz="half" idx="2"/>
          </p:nvPr>
        </p:nvSpPr>
        <p:spPr bwMode="black">
          <a:xfrm>
            <a:off x="645585" y="6438900"/>
            <a:ext cx="1670049"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000">
                <a:solidFill>
                  <a:schemeClr val="bg2"/>
                </a:solidFill>
                <a:latin typeface="Arial" charset="0"/>
              </a:defRPr>
            </a:lvl1pPr>
          </a:lstStyle>
          <a:p>
            <a:r>
              <a:rPr lang="en-US"/>
              <a:t>rev. 9/2018</a:t>
            </a:r>
          </a:p>
        </p:txBody>
      </p:sp>
      <p:sp>
        <p:nvSpPr>
          <p:cNvPr id="4" name="Rectangle 5">
            <a:extLst>
              <a:ext uri="{FF2B5EF4-FFF2-40B4-BE49-F238E27FC236}">
                <a16:creationId xmlns:a16="http://schemas.microsoft.com/office/drawing/2014/main" id="{89B9A22D-B7B6-4032-B9EA-7DBF8E7C8B6E}"/>
              </a:ext>
            </a:extLst>
          </p:cNvPr>
          <p:cNvSpPr>
            <a:spLocks noGrp="1" noChangeArrowheads="1"/>
          </p:cNvSpPr>
          <p:nvPr>
            <p:ph type="ftr" sz="quarter" idx="3"/>
          </p:nvPr>
        </p:nvSpPr>
        <p:spPr bwMode="black">
          <a:xfrm>
            <a:off x="2315633" y="6438900"/>
            <a:ext cx="82042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000">
                <a:solidFill>
                  <a:schemeClr val="bg2"/>
                </a:solidFill>
                <a:latin typeface="Arial" charset="0"/>
              </a:defRPr>
            </a:lvl1pPr>
          </a:lstStyle>
          <a:p>
            <a:endParaRPr lang="en-US"/>
          </a:p>
        </p:txBody>
      </p:sp>
      <p:sp>
        <p:nvSpPr>
          <p:cNvPr id="2" name="Rectangle 6">
            <a:extLst>
              <a:ext uri="{FF2B5EF4-FFF2-40B4-BE49-F238E27FC236}">
                <a16:creationId xmlns:a16="http://schemas.microsoft.com/office/drawing/2014/main" id="{299DF9B3-9884-401F-8F35-75286323B405}"/>
              </a:ext>
            </a:extLst>
          </p:cNvPr>
          <p:cNvSpPr>
            <a:spLocks noGrp="1" noChangeArrowheads="1"/>
          </p:cNvSpPr>
          <p:nvPr>
            <p:ph type="sldNum" sz="quarter" idx="4"/>
          </p:nvPr>
        </p:nvSpPr>
        <p:spPr bwMode="black">
          <a:xfrm>
            <a:off x="10532533" y="6438900"/>
            <a:ext cx="1659467"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a:solidFill>
                  <a:schemeClr val="bg2"/>
                </a:solidFill>
              </a:defRPr>
            </a:lvl1pPr>
          </a:lstStyle>
          <a:p>
            <a:fld id="{2970BE85-2494-46C8-9D20-9465135BA8C7}" type="slidenum">
              <a:rPr lang="en-US" smtClean="0"/>
              <a:t>‹#›</a:t>
            </a:fld>
            <a:endParaRPr lang="en-US"/>
          </a:p>
        </p:txBody>
      </p:sp>
      <p:pic>
        <p:nvPicPr>
          <p:cNvPr id="1032" name="Picture 4">
            <a:extLst>
              <a:ext uri="{FF2B5EF4-FFF2-40B4-BE49-F238E27FC236}">
                <a16:creationId xmlns:a16="http://schemas.microsoft.com/office/drawing/2014/main" id="{7ADAC1D8-13A9-4B22-A587-2924CBA62AC2}"/>
              </a:ext>
            </a:extLst>
          </p:cNvPr>
          <p:cNvPicPr>
            <a:picLocks noChangeAspect="1"/>
          </p:cNvPicPr>
          <p:nvPr/>
        </p:nvPicPr>
        <p:blipFill>
          <a:blip r:embed="rId11">
            <a:extLst>
              <a:ext uri="{28A0092B-C50C-407E-A947-70E740481C1C}">
                <a14:useLocalDpi xmlns:a14="http://schemas.microsoft.com/office/drawing/2010/main" val="0"/>
              </a:ext>
            </a:extLst>
          </a:blip>
          <a:srcRect l="17581" t="36948" r="17580" b="36948"/>
          <a:stretch>
            <a:fillRect/>
          </a:stretch>
        </p:blipFill>
        <p:spPr bwMode="auto">
          <a:xfrm>
            <a:off x="1" y="-1588"/>
            <a:ext cx="759884" cy="61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BA18E72E-4A1C-43E1-8A0D-A79B56AE61DE}"/>
              </a:ext>
            </a:extLst>
          </p:cNvPr>
          <p:cNvCxnSpPr/>
          <p:nvPr/>
        </p:nvCxnSpPr>
        <p:spPr>
          <a:xfrm>
            <a:off x="-23283" y="625475"/>
            <a:ext cx="1221528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885309"/>
      </p:ext>
    </p:extLst>
  </p:cSld>
  <p:clrMap bg1="dk2" tx1="lt1" bg2="dk1"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Lst>
  <p:transition/>
  <p:hf sldNum="0" hdr="0"/>
  <p:txStyles>
    <p:titleStyle>
      <a:lvl1pPr algn="l" rtl="0" eaLnBrk="1" fontAlgn="base" hangingPunct="1">
        <a:lnSpc>
          <a:spcPct val="90000"/>
        </a:lnSpc>
        <a:spcBef>
          <a:spcPct val="0"/>
        </a:spcBef>
        <a:spcAft>
          <a:spcPct val="0"/>
        </a:spcAft>
        <a:defRPr sz="2400" b="1">
          <a:solidFill>
            <a:schemeClr val="bg2"/>
          </a:solidFill>
          <a:latin typeface="Lucida Sans" pitchFamily="34" charset="0"/>
          <a:ea typeface="+mj-ea"/>
          <a:cs typeface="+mj-cs"/>
        </a:defRPr>
      </a:lvl1pPr>
      <a:lvl2pPr algn="l" rtl="0" eaLnBrk="1" fontAlgn="base" hangingPunct="1">
        <a:lnSpc>
          <a:spcPct val="90000"/>
        </a:lnSpc>
        <a:spcBef>
          <a:spcPct val="0"/>
        </a:spcBef>
        <a:spcAft>
          <a:spcPct val="0"/>
        </a:spcAft>
        <a:defRPr sz="2400" b="1">
          <a:solidFill>
            <a:schemeClr val="bg2"/>
          </a:solidFill>
          <a:latin typeface="Lucida Sans" pitchFamily="34" charset="0"/>
        </a:defRPr>
      </a:lvl2pPr>
      <a:lvl3pPr algn="l" rtl="0" eaLnBrk="1" fontAlgn="base" hangingPunct="1">
        <a:lnSpc>
          <a:spcPct val="90000"/>
        </a:lnSpc>
        <a:spcBef>
          <a:spcPct val="0"/>
        </a:spcBef>
        <a:spcAft>
          <a:spcPct val="0"/>
        </a:spcAft>
        <a:defRPr sz="2400" b="1">
          <a:solidFill>
            <a:schemeClr val="bg2"/>
          </a:solidFill>
          <a:latin typeface="Lucida Sans" pitchFamily="34" charset="0"/>
        </a:defRPr>
      </a:lvl3pPr>
      <a:lvl4pPr algn="l" rtl="0" eaLnBrk="1" fontAlgn="base" hangingPunct="1">
        <a:lnSpc>
          <a:spcPct val="90000"/>
        </a:lnSpc>
        <a:spcBef>
          <a:spcPct val="0"/>
        </a:spcBef>
        <a:spcAft>
          <a:spcPct val="0"/>
        </a:spcAft>
        <a:defRPr sz="2400" b="1">
          <a:solidFill>
            <a:schemeClr val="bg2"/>
          </a:solidFill>
          <a:latin typeface="Lucida Sans" pitchFamily="34" charset="0"/>
        </a:defRPr>
      </a:lvl4pPr>
      <a:lvl5pPr algn="l" rtl="0" eaLnBrk="1" fontAlgn="base" hangingPunct="1">
        <a:lnSpc>
          <a:spcPct val="90000"/>
        </a:lnSpc>
        <a:spcBef>
          <a:spcPct val="0"/>
        </a:spcBef>
        <a:spcAft>
          <a:spcPct val="0"/>
        </a:spcAft>
        <a:defRPr sz="2400" b="1">
          <a:solidFill>
            <a:schemeClr val="bg2"/>
          </a:solidFill>
          <a:latin typeface="Lucida Sans" pitchFamily="34" charset="0"/>
        </a:defRPr>
      </a:lvl5pPr>
      <a:lvl6pPr marL="457200" algn="l" rtl="0" eaLnBrk="1" fontAlgn="base" hangingPunct="1">
        <a:lnSpc>
          <a:spcPct val="90000"/>
        </a:lnSpc>
        <a:spcBef>
          <a:spcPct val="0"/>
        </a:spcBef>
        <a:spcAft>
          <a:spcPct val="0"/>
        </a:spcAft>
        <a:defRPr sz="2800" b="1">
          <a:solidFill>
            <a:schemeClr val="accent2"/>
          </a:solidFill>
          <a:latin typeface="Arial" charset="0"/>
        </a:defRPr>
      </a:lvl6pPr>
      <a:lvl7pPr marL="914400" algn="l" rtl="0" eaLnBrk="1" fontAlgn="base" hangingPunct="1">
        <a:lnSpc>
          <a:spcPct val="90000"/>
        </a:lnSpc>
        <a:spcBef>
          <a:spcPct val="0"/>
        </a:spcBef>
        <a:spcAft>
          <a:spcPct val="0"/>
        </a:spcAft>
        <a:defRPr sz="2800" b="1">
          <a:solidFill>
            <a:schemeClr val="accent2"/>
          </a:solidFill>
          <a:latin typeface="Arial" charset="0"/>
        </a:defRPr>
      </a:lvl7pPr>
      <a:lvl8pPr marL="1371600" algn="l" rtl="0" eaLnBrk="1" fontAlgn="base" hangingPunct="1">
        <a:lnSpc>
          <a:spcPct val="90000"/>
        </a:lnSpc>
        <a:spcBef>
          <a:spcPct val="0"/>
        </a:spcBef>
        <a:spcAft>
          <a:spcPct val="0"/>
        </a:spcAft>
        <a:defRPr sz="2800" b="1">
          <a:solidFill>
            <a:schemeClr val="accent2"/>
          </a:solidFill>
          <a:latin typeface="Arial" charset="0"/>
        </a:defRPr>
      </a:lvl8pPr>
      <a:lvl9pPr marL="1828800" algn="l" rtl="0" eaLnBrk="1" fontAlgn="base" hangingPunct="1">
        <a:lnSpc>
          <a:spcPct val="90000"/>
        </a:lnSpc>
        <a:spcBef>
          <a:spcPct val="0"/>
        </a:spcBef>
        <a:spcAft>
          <a:spcPct val="0"/>
        </a:spcAft>
        <a:defRPr sz="2800" b="1">
          <a:solidFill>
            <a:schemeClr val="accent2"/>
          </a:solidFill>
          <a:latin typeface="Arial" charset="0"/>
        </a:defRPr>
      </a:lvl9pPr>
    </p:titleStyle>
    <p:bodyStyle>
      <a:lvl1pPr marL="165100" indent="-165100" algn="l" rtl="0" eaLnBrk="1" fontAlgn="base" hangingPunct="1">
        <a:spcBef>
          <a:spcPct val="25000"/>
        </a:spcBef>
        <a:spcAft>
          <a:spcPct val="0"/>
        </a:spcAft>
        <a:buClr>
          <a:srgbClr val="C60C30"/>
        </a:buClr>
        <a:buSzPct val="100000"/>
        <a:buFont typeface="Arial" panose="020B0604020202020204" pitchFamily="34" charset="0"/>
        <a:buChar char="•"/>
        <a:defRPr lang="en-US" sz="2400" dirty="0">
          <a:solidFill>
            <a:schemeClr val="bg2"/>
          </a:solidFill>
          <a:latin typeface="Lucida Sans" pitchFamily="34" charset="0"/>
          <a:ea typeface="+mn-ea"/>
          <a:cs typeface="+mn-cs"/>
        </a:defRPr>
      </a:lvl1pPr>
      <a:lvl2pPr marL="344488" indent="-179388" algn="l" rtl="0" eaLnBrk="1" fontAlgn="base" hangingPunct="1">
        <a:lnSpc>
          <a:spcPct val="95000"/>
        </a:lnSpc>
        <a:spcBef>
          <a:spcPct val="10000"/>
        </a:spcBef>
        <a:spcAft>
          <a:spcPct val="0"/>
        </a:spcAft>
        <a:buClr>
          <a:srgbClr val="C60C30"/>
        </a:buClr>
        <a:buSzPct val="100000"/>
        <a:buFont typeface="Lucida Sans" panose="020B0602030504020204" pitchFamily="34" charset="0"/>
        <a:buChar char="–"/>
        <a:defRPr lang="en-US" sz="2200" dirty="0">
          <a:solidFill>
            <a:schemeClr val="bg2"/>
          </a:solidFill>
          <a:latin typeface="Lucida Sans" pitchFamily="34" charset="0"/>
          <a:ea typeface="+mn-ea"/>
          <a:cs typeface="+mn-cs"/>
        </a:defRPr>
      </a:lvl2pPr>
      <a:lvl3pPr marL="509588" indent="-165100" algn="l" rtl="0" eaLnBrk="1" fontAlgn="base" hangingPunct="1">
        <a:lnSpc>
          <a:spcPct val="95000"/>
        </a:lnSpc>
        <a:spcBef>
          <a:spcPct val="10000"/>
        </a:spcBef>
        <a:spcAft>
          <a:spcPct val="0"/>
        </a:spcAft>
        <a:buClr>
          <a:srgbClr val="C60C30"/>
        </a:buClr>
        <a:buSzPct val="100000"/>
        <a:buFont typeface="Arial" panose="020B0604020202020204" pitchFamily="34" charset="0"/>
        <a:buChar char="•"/>
        <a:defRPr lang="en-US" sz="2000" dirty="0">
          <a:solidFill>
            <a:schemeClr val="bg2"/>
          </a:solidFill>
          <a:latin typeface="Lucida Sans" pitchFamily="34" charset="0"/>
          <a:ea typeface="+mn-ea"/>
          <a:cs typeface="+mn-cs"/>
        </a:defRPr>
      </a:lvl3pPr>
      <a:lvl4pPr marL="688975" indent="-179388" algn="l" rtl="0" eaLnBrk="1" fontAlgn="base" hangingPunct="1">
        <a:lnSpc>
          <a:spcPct val="95000"/>
        </a:lnSpc>
        <a:spcBef>
          <a:spcPct val="10000"/>
        </a:spcBef>
        <a:spcAft>
          <a:spcPct val="0"/>
        </a:spcAft>
        <a:buClr>
          <a:srgbClr val="C60C30"/>
        </a:buClr>
        <a:buSzPct val="100000"/>
        <a:buFont typeface="Lucida Sans" panose="020B0602030504020204" pitchFamily="34" charset="0"/>
        <a:buChar char="–"/>
        <a:defRPr lang="en-US" dirty="0">
          <a:solidFill>
            <a:schemeClr val="bg2"/>
          </a:solidFill>
          <a:latin typeface="Lucida Sans" pitchFamily="34" charset="0"/>
          <a:ea typeface="+mn-ea"/>
          <a:cs typeface="+mn-cs"/>
        </a:defRPr>
      </a:lvl4pPr>
      <a:lvl5pPr marL="854075" indent="-165100" algn="l" rtl="0" eaLnBrk="1" fontAlgn="base" hangingPunct="1">
        <a:lnSpc>
          <a:spcPct val="95000"/>
        </a:lnSpc>
        <a:spcBef>
          <a:spcPct val="10000"/>
        </a:spcBef>
        <a:spcAft>
          <a:spcPct val="0"/>
        </a:spcAft>
        <a:buClr>
          <a:srgbClr val="C60C30"/>
        </a:buClr>
        <a:buSzPct val="100000"/>
        <a:buFont typeface="Arial" panose="020B0604020202020204" pitchFamily="34" charset="0"/>
        <a:buChar char="•"/>
        <a:defRPr lang="en-US" sz="1600" dirty="0">
          <a:solidFill>
            <a:schemeClr val="bg2"/>
          </a:solidFill>
          <a:latin typeface="Lucida Sans" pitchFamily="34" charset="0"/>
          <a:ea typeface="+mn-ea"/>
          <a:cs typeface="+mn-cs"/>
        </a:defRPr>
      </a:lvl5pPr>
      <a:lvl6pPr marL="1141413" indent="222250" algn="l" rtl="0" eaLnBrk="1" fontAlgn="base" hangingPunct="1">
        <a:lnSpc>
          <a:spcPct val="95000"/>
        </a:lnSpc>
        <a:spcBef>
          <a:spcPct val="10000"/>
        </a:spcBef>
        <a:spcAft>
          <a:spcPct val="0"/>
        </a:spcAft>
        <a:buClr>
          <a:schemeClr val="accent1"/>
        </a:buClr>
        <a:buChar char="•"/>
        <a:defRPr sz="2000">
          <a:solidFill>
            <a:schemeClr val="tx1"/>
          </a:solidFill>
          <a:latin typeface="+mn-lt"/>
        </a:defRPr>
      </a:lvl6pPr>
      <a:lvl7pPr marL="1598613" indent="222250" algn="l" rtl="0" eaLnBrk="1" fontAlgn="base" hangingPunct="1">
        <a:lnSpc>
          <a:spcPct val="95000"/>
        </a:lnSpc>
        <a:spcBef>
          <a:spcPct val="10000"/>
        </a:spcBef>
        <a:spcAft>
          <a:spcPct val="0"/>
        </a:spcAft>
        <a:buClr>
          <a:schemeClr val="accent1"/>
        </a:buClr>
        <a:buChar char="•"/>
        <a:defRPr sz="2000">
          <a:solidFill>
            <a:schemeClr val="tx1"/>
          </a:solidFill>
          <a:latin typeface="+mn-lt"/>
        </a:defRPr>
      </a:lvl7pPr>
      <a:lvl8pPr marL="2055813" indent="222250" algn="l" rtl="0" eaLnBrk="1" fontAlgn="base" hangingPunct="1">
        <a:lnSpc>
          <a:spcPct val="95000"/>
        </a:lnSpc>
        <a:spcBef>
          <a:spcPct val="10000"/>
        </a:spcBef>
        <a:spcAft>
          <a:spcPct val="0"/>
        </a:spcAft>
        <a:buClr>
          <a:schemeClr val="accent1"/>
        </a:buClr>
        <a:buChar char="•"/>
        <a:defRPr sz="2000">
          <a:solidFill>
            <a:schemeClr val="tx1"/>
          </a:solidFill>
          <a:latin typeface="+mn-lt"/>
        </a:defRPr>
      </a:lvl8pPr>
      <a:lvl9pPr marL="2513013" indent="222250" algn="l" rtl="0" eaLnBrk="1" fontAlgn="base" hangingPunct="1">
        <a:lnSpc>
          <a:spcPct val="95000"/>
        </a:lnSpc>
        <a:spcBef>
          <a:spcPct val="1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573015B8-AD43-4368-B19C-0B4CABBD4541}"/>
              </a:ext>
            </a:extLst>
          </p:cNvPr>
          <p:cNvSpPr>
            <a:spLocks noGrp="1" noChangeArrowheads="1"/>
          </p:cNvSpPr>
          <p:nvPr>
            <p:ph type="body" idx="1"/>
          </p:nvPr>
        </p:nvSpPr>
        <p:spPr bwMode="black">
          <a:xfrm>
            <a:off x="1938866" y="1490134"/>
            <a:ext cx="8959851" cy="177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1" compatLnSpc="1">
            <a:prstTxWarp prst="textNoShape">
              <a:avLst/>
            </a:prstTxWarp>
            <a:spAutoFit/>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Rectangle 2">
            <a:extLst>
              <a:ext uri="{FF2B5EF4-FFF2-40B4-BE49-F238E27FC236}">
                <a16:creationId xmlns:a16="http://schemas.microsoft.com/office/drawing/2014/main" id="{F76D739A-E9AD-4235-8348-BADA1B4C5A70}"/>
              </a:ext>
            </a:extLst>
          </p:cNvPr>
          <p:cNvSpPr>
            <a:spLocks noGrp="1" noChangeArrowheads="1"/>
          </p:cNvSpPr>
          <p:nvPr>
            <p:ph type="title"/>
          </p:nvPr>
        </p:nvSpPr>
        <p:spPr bwMode="black">
          <a:xfrm>
            <a:off x="645584" y="622287"/>
            <a:ext cx="11546416"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457200" bIns="45720" numCol="1" anchor="b" anchorCtr="1" compatLnSpc="1">
            <a:prstTxWarp prst="textNoShape">
              <a:avLst/>
            </a:prstTxWarp>
            <a:spAutoFit/>
          </a:bodyPr>
          <a:lstStyle/>
          <a:p>
            <a:pPr lvl="0"/>
            <a:r>
              <a:rPr lang="en-US" altLang="en-US"/>
              <a:t>Click to edit Master title style</a:t>
            </a:r>
          </a:p>
        </p:txBody>
      </p:sp>
      <p:sp>
        <p:nvSpPr>
          <p:cNvPr id="3" name="Rectangle 4">
            <a:extLst>
              <a:ext uri="{FF2B5EF4-FFF2-40B4-BE49-F238E27FC236}">
                <a16:creationId xmlns:a16="http://schemas.microsoft.com/office/drawing/2014/main" id="{3C222A89-D7C4-43D4-92BC-DF58F141E4DB}"/>
              </a:ext>
            </a:extLst>
          </p:cNvPr>
          <p:cNvSpPr>
            <a:spLocks noGrp="1" noChangeArrowheads="1"/>
          </p:cNvSpPr>
          <p:nvPr>
            <p:ph type="dt" sz="half" idx="2"/>
          </p:nvPr>
        </p:nvSpPr>
        <p:spPr bwMode="black">
          <a:xfrm>
            <a:off x="645585" y="6438900"/>
            <a:ext cx="1670049" cy="47625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333">
                <a:solidFill>
                  <a:schemeClr val="bg2"/>
                </a:solidFill>
                <a:latin typeface="Arial" charset="0"/>
              </a:defRPr>
            </a:lvl1pPr>
          </a:lstStyle>
          <a:p>
            <a:r>
              <a:rPr lang="en-US"/>
              <a:t>rev. 9/2018</a:t>
            </a:r>
          </a:p>
        </p:txBody>
      </p:sp>
      <p:sp>
        <p:nvSpPr>
          <p:cNvPr id="4" name="Rectangle 5">
            <a:extLst>
              <a:ext uri="{FF2B5EF4-FFF2-40B4-BE49-F238E27FC236}">
                <a16:creationId xmlns:a16="http://schemas.microsoft.com/office/drawing/2014/main" id="{A3C656C8-C9B0-45F0-97F0-1C2E95AD79E4}"/>
              </a:ext>
            </a:extLst>
          </p:cNvPr>
          <p:cNvSpPr>
            <a:spLocks noGrp="1" noChangeArrowheads="1"/>
          </p:cNvSpPr>
          <p:nvPr>
            <p:ph type="ftr" sz="quarter" idx="3"/>
          </p:nvPr>
        </p:nvSpPr>
        <p:spPr bwMode="black">
          <a:xfrm>
            <a:off x="2315633" y="6438900"/>
            <a:ext cx="8204200" cy="47625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333">
                <a:solidFill>
                  <a:schemeClr val="bg2"/>
                </a:solidFill>
                <a:latin typeface="Arial" charset="0"/>
              </a:defRPr>
            </a:lvl1pPr>
          </a:lstStyle>
          <a:p>
            <a:endParaRPr lang="en-US"/>
          </a:p>
        </p:txBody>
      </p:sp>
      <p:sp>
        <p:nvSpPr>
          <p:cNvPr id="2" name="Rectangle 6">
            <a:extLst>
              <a:ext uri="{FF2B5EF4-FFF2-40B4-BE49-F238E27FC236}">
                <a16:creationId xmlns:a16="http://schemas.microsoft.com/office/drawing/2014/main" id="{11AC4F84-E3E9-43FE-A024-AFC9D7509538}"/>
              </a:ext>
            </a:extLst>
          </p:cNvPr>
          <p:cNvSpPr>
            <a:spLocks noGrp="1" noChangeArrowheads="1"/>
          </p:cNvSpPr>
          <p:nvPr>
            <p:ph type="sldNum" sz="quarter" idx="4"/>
          </p:nvPr>
        </p:nvSpPr>
        <p:spPr bwMode="black">
          <a:xfrm>
            <a:off x="10532533" y="6438900"/>
            <a:ext cx="1659467" cy="47625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333">
                <a:solidFill>
                  <a:schemeClr val="bg2"/>
                </a:solidFill>
              </a:defRPr>
            </a:lvl1pPr>
          </a:lstStyle>
          <a:p>
            <a:fld id="{2970BE85-2494-46C8-9D20-9465135BA8C7}" type="slidenum">
              <a:rPr lang="en-US" smtClean="0"/>
              <a:t>‹#›</a:t>
            </a:fld>
            <a:endParaRPr lang="en-US"/>
          </a:p>
        </p:txBody>
      </p:sp>
      <p:sp>
        <p:nvSpPr>
          <p:cNvPr id="12" name="Rectangle 11">
            <a:extLst>
              <a:ext uri="{FF2B5EF4-FFF2-40B4-BE49-F238E27FC236}">
                <a16:creationId xmlns:a16="http://schemas.microsoft.com/office/drawing/2014/main" id="{4A057271-3E22-4378-9378-D54620B2DB26}"/>
              </a:ext>
            </a:extLst>
          </p:cNvPr>
          <p:cNvSpPr/>
          <p:nvPr/>
        </p:nvSpPr>
        <p:spPr>
          <a:xfrm>
            <a:off x="1" y="1047752"/>
            <a:ext cx="647700" cy="58102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a:extLst>
              <a:ext uri="{FF2B5EF4-FFF2-40B4-BE49-F238E27FC236}">
                <a16:creationId xmlns:a16="http://schemas.microsoft.com/office/drawing/2014/main" id="{630614AA-DAB3-44D5-BF8D-BE4972924DD1}"/>
              </a:ext>
            </a:extLst>
          </p:cNvPr>
          <p:cNvSpPr/>
          <p:nvPr/>
        </p:nvSpPr>
        <p:spPr>
          <a:xfrm>
            <a:off x="1" y="0"/>
            <a:ext cx="647700" cy="10477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789362566"/>
      </p:ext>
    </p:extLst>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Lst>
  <p:transition/>
  <p:hf sldNum="0" hdr="0"/>
  <p:txStyles>
    <p:titleStyle>
      <a:lvl1pPr algn="ctr" rtl="0" eaLnBrk="1" fontAlgn="base" hangingPunct="1">
        <a:lnSpc>
          <a:spcPct val="90000"/>
        </a:lnSpc>
        <a:spcBef>
          <a:spcPct val="0"/>
        </a:spcBef>
        <a:spcAft>
          <a:spcPct val="0"/>
        </a:spcAft>
        <a:defRPr sz="3200" b="1">
          <a:solidFill>
            <a:schemeClr val="accent1"/>
          </a:solidFill>
          <a:latin typeface="Lucida Sans" pitchFamily="34" charset="0"/>
          <a:ea typeface="+mj-ea"/>
          <a:cs typeface="+mj-cs"/>
        </a:defRPr>
      </a:lvl1pPr>
      <a:lvl2pPr algn="ctr" rtl="0" eaLnBrk="1" fontAlgn="base" hangingPunct="1">
        <a:lnSpc>
          <a:spcPct val="90000"/>
        </a:lnSpc>
        <a:spcBef>
          <a:spcPct val="0"/>
        </a:spcBef>
        <a:spcAft>
          <a:spcPct val="0"/>
        </a:spcAft>
        <a:defRPr sz="3200" b="1">
          <a:solidFill>
            <a:schemeClr val="accent1"/>
          </a:solidFill>
          <a:latin typeface="Lucida Sans" pitchFamily="34" charset="0"/>
        </a:defRPr>
      </a:lvl2pPr>
      <a:lvl3pPr algn="ctr" rtl="0" eaLnBrk="1" fontAlgn="base" hangingPunct="1">
        <a:lnSpc>
          <a:spcPct val="90000"/>
        </a:lnSpc>
        <a:spcBef>
          <a:spcPct val="0"/>
        </a:spcBef>
        <a:spcAft>
          <a:spcPct val="0"/>
        </a:spcAft>
        <a:defRPr sz="3200" b="1">
          <a:solidFill>
            <a:schemeClr val="accent1"/>
          </a:solidFill>
          <a:latin typeface="Lucida Sans" pitchFamily="34" charset="0"/>
        </a:defRPr>
      </a:lvl3pPr>
      <a:lvl4pPr algn="ctr" rtl="0" eaLnBrk="1" fontAlgn="base" hangingPunct="1">
        <a:lnSpc>
          <a:spcPct val="90000"/>
        </a:lnSpc>
        <a:spcBef>
          <a:spcPct val="0"/>
        </a:spcBef>
        <a:spcAft>
          <a:spcPct val="0"/>
        </a:spcAft>
        <a:defRPr sz="3200" b="1">
          <a:solidFill>
            <a:schemeClr val="accent1"/>
          </a:solidFill>
          <a:latin typeface="Lucida Sans" pitchFamily="34" charset="0"/>
        </a:defRPr>
      </a:lvl4pPr>
      <a:lvl5pPr algn="ctr" rtl="0" eaLnBrk="1" fontAlgn="base" hangingPunct="1">
        <a:lnSpc>
          <a:spcPct val="90000"/>
        </a:lnSpc>
        <a:spcBef>
          <a:spcPct val="0"/>
        </a:spcBef>
        <a:spcAft>
          <a:spcPct val="0"/>
        </a:spcAft>
        <a:defRPr sz="3200" b="1">
          <a:solidFill>
            <a:schemeClr val="accent1"/>
          </a:solidFill>
          <a:latin typeface="Lucida Sans" pitchFamily="34" charset="0"/>
        </a:defRPr>
      </a:lvl5pPr>
      <a:lvl6pPr marL="609585" algn="l" rtl="0" eaLnBrk="1" fontAlgn="base" hangingPunct="1">
        <a:lnSpc>
          <a:spcPct val="90000"/>
        </a:lnSpc>
        <a:spcBef>
          <a:spcPct val="0"/>
        </a:spcBef>
        <a:spcAft>
          <a:spcPct val="0"/>
        </a:spcAft>
        <a:defRPr sz="3733" b="1">
          <a:solidFill>
            <a:schemeClr val="accent2"/>
          </a:solidFill>
          <a:latin typeface="Arial" charset="0"/>
        </a:defRPr>
      </a:lvl6pPr>
      <a:lvl7pPr marL="1219170" algn="l" rtl="0" eaLnBrk="1" fontAlgn="base" hangingPunct="1">
        <a:lnSpc>
          <a:spcPct val="90000"/>
        </a:lnSpc>
        <a:spcBef>
          <a:spcPct val="0"/>
        </a:spcBef>
        <a:spcAft>
          <a:spcPct val="0"/>
        </a:spcAft>
        <a:defRPr sz="3733" b="1">
          <a:solidFill>
            <a:schemeClr val="accent2"/>
          </a:solidFill>
          <a:latin typeface="Arial" charset="0"/>
        </a:defRPr>
      </a:lvl7pPr>
      <a:lvl8pPr marL="1828754" algn="l" rtl="0" eaLnBrk="1" fontAlgn="base" hangingPunct="1">
        <a:lnSpc>
          <a:spcPct val="90000"/>
        </a:lnSpc>
        <a:spcBef>
          <a:spcPct val="0"/>
        </a:spcBef>
        <a:spcAft>
          <a:spcPct val="0"/>
        </a:spcAft>
        <a:defRPr sz="3733" b="1">
          <a:solidFill>
            <a:schemeClr val="accent2"/>
          </a:solidFill>
          <a:latin typeface="Arial" charset="0"/>
        </a:defRPr>
      </a:lvl8pPr>
      <a:lvl9pPr marL="2438339" algn="l" rtl="0" eaLnBrk="1" fontAlgn="base" hangingPunct="1">
        <a:lnSpc>
          <a:spcPct val="90000"/>
        </a:lnSpc>
        <a:spcBef>
          <a:spcPct val="0"/>
        </a:spcBef>
        <a:spcAft>
          <a:spcPct val="0"/>
        </a:spcAft>
        <a:defRPr sz="3733" b="1">
          <a:solidFill>
            <a:schemeClr val="accent2"/>
          </a:solidFill>
          <a:latin typeface="Arial" charset="0"/>
        </a:defRPr>
      </a:lvl9pPr>
    </p:titleStyle>
    <p:bodyStyle>
      <a:lvl1pPr marL="220128" indent="-220128" algn="l" rtl="0" eaLnBrk="1" fontAlgn="base" hangingPunct="1">
        <a:spcBef>
          <a:spcPct val="25000"/>
        </a:spcBef>
        <a:spcAft>
          <a:spcPct val="0"/>
        </a:spcAft>
        <a:buClr>
          <a:srgbClr val="C60C30"/>
        </a:buClr>
        <a:buSzPct val="100000"/>
        <a:buFont typeface="Arial" panose="020B0604020202020204" pitchFamily="34" charset="0"/>
        <a:buChar char="•"/>
        <a:defRPr lang="en-US" sz="2667" dirty="0">
          <a:solidFill>
            <a:schemeClr val="bg2"/>
          </a:solidFill>
          <a:latin typeface="Lucida Sans" pitchFamily="34" charset="0"/>
          <a:ea typeface="+mn-ea"/>
          <a:cs typeface="+mn-cs"/>
        </a:defRPr>
      </a:lvl1pPr>
      <a:lvl2pPr marL="459306" indent="-239178" algn="l" rtl="0" eaLnBrk="1" fontAlgn="base" hangingPunct="1">
        <a:lnSpc>
          <a:spcPct val="95000"/>
        </a:lnSpc>
        <a:spcBef>
          <a:spcPct val="10000"/>
        </a:spcBef>
        <a:spcAft>
          <a:spcPct val="0"/>
        </a:spcAft>
        <a:buClr>
          <a:srgbClr val="C60C30"/>
        </a:buClr>
        <a:buSzPct val="100000"/>
        <a:buFont typeface="Arial" panose="020B0604020202020204" pitchFamily="34" charset="0"/>
        <a:buChar char="•"/>
        <a:defRPr lang="en-US" dirty="0">
          <a:solidFill>
            <a:schemeClr val="bg2"/>
          </a:solidFill>
          <a:latin typeface="Lucida Sans" pitchFamily="34" charset="0"/>
          <a:ea typeface="+mn-ea"/>
          <a:cs typeface="+mn-cs"/>
        </a:defRPr>
      </a:lvl2pPr>
      <a:lvl3pPr marL="679434" indent="-220128" algn="l" rtl="0" eaLnBrk="1" fontAlgn="base" hangingPunct="1">
        <a:lnSpc>
          <a:spcPct val="95000"/>
        </a:lnSpc>
        <a:spcBef>
          <a:spcPct val="10000"/>
        </a:spcBef>
        <a:spcAft>
          <a:spcPct val="0"/>
        </a:spcAft>
        <a:buClr>
          <a:srgbClr val="C60C30"/>
        </a:buClr>
        <a:buSzPct val="100000"/>
        <a:buFont typeface="Arial" panose="020B0604020202020204" pitchFamily="34" charset="0"/>
        <a:buChar char="•"/>
        <a:defRPr lang="en-US" dirty="0">
          <a:solidFill>
            <a:schemeClr val="bg2"/>
          </a:solidFill>
          <a:latin typeface="Lucida Sans" pitchFamily="34" charset="0"/>
          <a:ea typeface="+mn-ea"/>
          <a:cs typeface="+mn-cs"/>
        </a:defRPr>
      </a:lvl3pPr>
      <a:lvl4pPr marL="918610" indent="-239178" algn="l" rtl="0" eaLnBrk="1" fontAlgn="base" hangingPunct="1">
        <a:lnSpc>
          <a:spcPct val="95000"/>
        </a:lnSpc>
        <a:spcBef>
          <a:spcPct val="10000"/>
        </a:spcBef>
        <a:spcAft>
          <a:spcPct val="0"/>
        </a:spcAft>
        <a:buClr>
          <a:srgbClr val="C60C30"/>
        </a:buClr>
        <a:buSzPct val="100000"/>
        <a:buFont typeface="Arial" panose="020B0604020202020204" pitchFamily="34" charset="0"/>
        <a:buChar char="•"/>
        <a:defRPr lang="en-US" sz="2133" dirty="0">
          <a:solidFill>
            <a:schemeClr val="bg2"/>
          </a:solidFill>
          <a:latin typeface="Lucida Sans" pitchFamily="34" charset="0"/>
          <a:ea typeface="+mn-ea"/>
          <a:cs typeface="+mn-cs"/>
        </a:defRPr>
      </a:lvl4pPr>
      <a:lvl5pPr marL="1138738" indent="-220128" algn="l" rtl="0" eaLnBrk="1" fontAlgn="base" hangingPunct="1">
        <a:lnSpc>
          <a:spcPct val="95000"/>
        </a:lnSpc>
        <a:spcBef>
          <a:spcPct val="10000"/>
        </a:spcBef>
        <a:spcAft>
          <a:spcPct val="0"/>
        </a:spcAft>
        <a:buClr>
          <a:srgbClr val="C60C30"/>
        </a:buClr>
        <a:buSzPct val="100000"/>
        <a:buFont typeface="Arial" panose="020B0604020202020204" pitchFamily="34" charset="0"/>
        <a:buChar char="•"/>
        <a:defRPr lang="en-US" sz="2133" dirty="0">
          <a:solidFill>
            <a:schemeClr val="bg2"/>
          </a:solidFill>
          <a:latin typeface="Lucida Sans" pitchFamily="34" charset="0"/>
          <a:ea typeface="+mn-ea"/>
          <a:cs typeface="+mn-cs"/>
        </a:defRPr>
      </a:lvl5pPr>
      <a:lvl6pPr marL="1521846" indent="296326" algn="l" rtl="0" eaLnBrk="1" fontAlgn="base" hangingPunct="1">
        <a:lnSpc>
          <a:spcPct val="95000"/>
        </a:lnSpc>
        <a:spcBef>
          <a:spcPct val="10000"/>
        </a:spcBef>
        <a:spcAft>
          <a:spcPct val="0"/>
        </a:spcAft>
        <a:buClr>
          <a:schemeClr val="accent1"/>
        </a:buClr>
        <a:buChar char="•"/>
        <a:defRPr sz="2667">
          <a:solidFill>
            <a:schemeClr val="tx1"/>
          </a:solidFill>
          <a:latin typeface="+mn-lt"/>
        </a:defRPr>
      </a:lvl6pPr>
      <a:lvl7pPr marL="2131431" indent="296326" algn="l" rtl="0" eaLnBrk="1" fontAlgn="base" hangingPunct="1">
        <a:lnSpc>
          <a:spcPct val="95000"/>
        </a:lnSpc>
        <a:spcBef>
          <a:spcPct val="10000"/>
        </a:spcBef>
        <a:spcAft>
          <a:spcPct val="0"/>
        </a:spcAft>
        <a:buClr>
          <a:schemeClr val="accent1"/>
        </a:buClr>
        <a:buChar char="•"/>
        <a:defRPr sz="2667">
          <a:solidFill>
            <a:schemeClr val="tx1"/>
          </a:solidFill>
          <a:latin typeface="+mn-lt"/>
        </a:defRPr>
      </a:lvl7pPr>
      <a:lvl8pPr marL="2741015" indent="296326" algn="l" rtl="0" eaLnBrk="1" fontAlgn="base" hangingPunct="1">
        <a:lnSpc>
          <a:spcPct val="95000"/>
        </a:lnSpc>
        <a:spcBef>
          <a:spcPct val="10000"/>
        </a:spcBef>
        <a:spcAft>
          <a:spcPct val="0"/>
        </a:spcAft>
        <a:buClr>
          <a:schemeClr val="accent1"/>
        </a:buClr>
        <a:buChar char="•"/>
        <a:defRPr sz="2667">
          <a:solidFill>
            <a:schemeClr val="tx1"/>
          </a:solidFill>
          <a:latin typeface="+mn-lt"/>
        </a:defRPr>
      </a:lvl8pPr>
      <a:lvl9pPr marL="3350600" indent="296326" algn="l" rtl="0" eaLnBrk="1" fontAlgn="base" hangingPunct="1">
        <a:lnSpc>
          <a:spcPct val="95000"/>
        </a:lnSpc>
        <a:spcBef>
          <a:spcPct val="10000"/>
        </a:spcBef>
        <a:spcAft>
          <a:spcPct val="0"/>
        </a:spcAft>
        <a:buClr>
          <a:schemeClr val="accent1"/>
        </a:buClr>
        <a:buChar char="•"/>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7.mp4"/><Relationship Id="rId1" Type="http://schemas.microsoft.com/office/2007/relationships/media" Target="../media/media17.mp4"/><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8.mp4"/><Relationship Id="rId1" Type="http://schemas.microsoft.com/office/2007/relationships/media" Target="../media/media18.mp4"/><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hyperlink" Target="mailto:crimsonservicedesk@wsu.edu"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38.pn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1.mp4"/><Relationship Id="rId1" Type="http://schemas.microsoft.com/office/2007/relationships/media" Target="../media/media21.mp4"/><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2.mp4"/><Relationship Id="rId1" Type="http://schemas.microsoft.com/office/2007/relationships/media" Target="../media/media22.mp4"/><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6.png"/><Relationship Id="rId2" Type="http://schemas.openxmlformats.org/officeDocument/2006/relationships/video" Target="../media/media23.mp4"/><Relationship Id="rId1" Type="http://schemas.microsoft.com/office/2007/relationships/media" Target="../media/media23.mp4"/><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4.mp4"/><Relationship Id="rId1" Type="http://schemas.microsoft.com/office/2007/relationships/media" Target="../media/media24.mp4"/><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5.mp4"/><Relationship Id="rId1" Type="http://schemas.microsoft.com/office/2007/relationships/media" Target="../media/media25.mp4"/><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6.mp4"/><Relationship Id="rId1" Type="http://schemas.microsoft.com/office/2007/relationships/media" Target="../media/media26.mp4"/><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7.mp4"/><Relationship Id="rId1" Type="http://schemas.microsoft.com/office/2007/relationships/media" Target="../media/media27.mp4"/><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8.mp4"/><Relationship Id="rId1" Type="http://schemas.microsoft.com/office/2007/relationships/media" Target="../media/media28.mp4"/><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9.mp4"/><Relationship Id="rId1" Type="http://schemas.microsoft.com/office/2007/relationships/media" Target="../media/media29.mp4"/><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5.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35.mp4"/><Relationship Id="rId1" Type="http://schemas.microsoft.com/office/2007/relationships/media" Target="../media/media35.mp4"/><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36.mp4"/><Relationship Id="rId1" Type="http://schemas.microsoft.com/office/2007/relationships/media" Target="../media/media36.mp4"/><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37.mp4"/><Relationship Id="rId1" Type="http://schemas.microsoft.com/office/2007/relationships/media" Target="../media/media37.mp4"/><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38.mp4"/><Relationship Id="rId1" Type="http://schemas.microsoft.com/office/2007/relationships/media" Target="../media/media38.mp4"/><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39.mp4"/><Relationship Id="rId1" Type="http://schemas.microsoft.com/office/2007/relationships/media" Target="../media/media39.mp4"/><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40.mp4"/><Relationship Id="rId1" Type="http://schemas.microsoft.com/office/2007/relationships/media" Target="../media/media40.mp4"/><Relationship Id="rId5" Type="http://schemas.openxmlformats.org/officeDocument/2006/relationships/image" Target="../media/image70.png"/><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41.mp4"/><Relationship Id="rId1" Type="http://schemas.microsoft.com/office/2007/relationships/media" Target="../media/media41.mp4"/><Relationship Id="rId5" Type="http://schemas.openxmlformats.org/officeDocument/2006/relationships/image" Target="../media/image72.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42.mp4"/><Relationship Id="rId1" Type="http://schemas.microsoft.com/office/2007/relationships/media" Target="../media/media42.mp4"/><Relationship Id="rId5" Type="http://schemas.openxmlformats.org/officeDocument/2006/relationships/image" Target="../media/image74.png"/><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43.mp4"/><Relationship Id="rId1" Type="http://schemas.microsoft.com/office/2007/relationships/media" Target="../media/media43.mp4"/><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44.mp4"/><Relationship Id="rId1" Type="http://schemas.microsoft.com/office/2007/relationships/media" Target="../media/media44.mp4"/><Relationship Id="rId6" Type="http://schemas.openxmlformats.org/officeDocument/2006/relationships/image" Target="../media/image76.png"/><Relationship Id="rId5" Type="http://schemas.openxmlformats.org/officeDocument/2006/relationships/hyperlink" Target="mailto:wsu.graduations@wsu.edu" TargetMode="External"/><Relationship Id="rId4" Type="http://schemas.openxmlformats.org/officeDocument/2006/relationships/notesSlide" Target="../notesSlides/notesSlide1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9.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704" y="1551917"/>
            <a:ext cx="11536296" cy="978729"/>
          </a:xfrm>
        </p:spPr>
        <p:txBody>
          <a:bodyPr/>
          <a:lstStyle/>
          <a:p>
            <a:r>
              <a:rPr lang="en-US" b="1" dirty="0">
                <a:latin typeface="+mn-lt"/>
              </a:rPr>
              <a:t>Entering Exceptions and Milestones into the </a:t>
            </a:r>
            <a:br>
              <a:rPr lang="en-US" b="1" dirty="0">
                <a:latin typeface="+mn-lt"/>
              </a:rPr>
            </a:br>
            <a:r>
              <a:rPr lang="en-US" b="1" dirty="0">
                <a:latin typeface="+mn-lt"/>
              </a:rPr>
              <a:t>Academic Requirements Reports</a:t>
            </a:r>
          </a:p>
        </p:txBody>
      </p:sp>
      <p:sp>
        <p:nvSpPr>
          <p:cNvPr id="3" name="Subtitle 2"/>
          <p:cNvSpPr>
            <a:spLocks noGrp="1"/>
          </p:cNvSpPr>
          <p:nvPr>
            <p:ph idx="1"/>
          </p:nvPr>
        </p:nvSpPr>
        <p:spPr>
          <a:xfrm>
            <a:off x="2327165" y="3609281"/>
            <a:ext cx="8193373" cy="502766"/>
          </a:xfrm>
        </p:spPr>
        <p:txBody>
          <a:bodyPr/>
          <a:lstStyle/>
          <a:p>
            <a:pPr marL="220128" indent="0">
              <a:buNone/>
            </a:pPr>
            <a:r>
              <a:rPr lang="en-US" dirty="0"/>
              <a:t>Office of the Registrar</a:t>
            </a:r>
          </a:p>
        </p:txBody>
      </p:sp>
      <p:sp>
        <p:nvSpPr>
          <p:cNvPr id="6" name="Date Placeholder 5"/>
          <p:cNvSpPr>
            <a:spLocks noGrp="1"/>
          </p:cNvSpPr>
          <p:nvPr>
            <p:ph type="dt" sz="half" idx="10"/>
          </p:nvPr>
        </p:nvSpPr>
        <p:spPr/>
        <p:txBody>
          <a:bodyPr/>
          <a:lstStyle/>
          <a:p>
            <a:r>
              <a:rPr lang="en-US" dirty="0"/>
              <a:t>rev. 94/2019</a:t>
            </a:r>
          </a:p>
        </p:txBody>
      </p:sp>
      <p:pic>
        <p:nvPicPr>
          <p:cNvPr id="5" name="Video 4">
            <a:hlinkClick r:id="" action="ppaction://media"/>
            <a:extLst>
              <a:ext uri="{FF2B5EF4-FFF2-40B4-BE49-F238E27FC236}">
                <a16:creationId xmlns:a16="http://schemas.microsoft.com/office/drawing/2014/main" id="{62C32016-95FE-4A9D-8F7C-7871BFCB947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a:blip>
          <a:stretch>
            <a:fillRect/>
          </a:stretch>
        </p:blipFill>
        <p:spPr>
          <a:xfrm>
            <a:off x="11697195" y="6486896"/>
            <a:ext cx="494804" cy="371103"/>
          </a:xfrm>
          <a:prstGeom prst="rect">
            <a:avLst/>
          </a:prstGeom>
        </p:spPr>
      </p:pic>
      <p:sp>
        <p:nvSpPr>
          <p:cNvPr id="7" name="TextBox 6">
            <a:extLst>
              <a:ext uri="{FF2B5EF4-FFF2-40B4-BE49-F238E27FC236}">
                <a16:creationId xmlns:a16="http://schemas.microsoft.com/office/drawing/2014/main" id="{85D0477D-BDF4-48B5-BD4A-24BD6DED57B5}"/>
              </a:ext>
            </a:extLst>
          </p:cNvPr>
          <p:cNvSpPr txBox="1"/>
          <p:nvPr/>
        </p:nvSpPr>
        <p:spPr>
          <a:xfrm>
            <a:off x="3790284" y="4774168"/>
            <a:ext cx="6444762" cy="369332"/>
          </a:xfrm>
          <a:prstGeom prst="rect">
            <a:avLst/>
          </a:prstGeom>
          <a:noFill/>
        </p:spPr>
        <p:txBody>
          <a:bodyPr wrap="square" rtlCol="0">
            <a:spAutoFit/>
          </a:bodyPr>
          <a:lstStyle/>
          <a:p>
            <a:r>
              <a:rPr lang="en-US" i="1" dirty="0">
                <a:solidFill>
                  <a:schemeClr val="bg2"/>
                </a:solidFill>
              </a:rPr>
              <a:t>This is a narrated presentation.  Please enable audio</a:t>
            </a:r>
            <a:r>
              <a:rPr lang="en-US" dirty="0">
                <a:solidFill>
                  <a:schemeClr val="bg2"/>
                </a:solidFill>
              </a:rPr>
              <a:t>.</a:t>
            </a:r>
          </a:p>
        </p:txBody>
      </p:sp>
    </p:spTree>
    <p:extLst>
      <p:ext uri="{BB962C8B-B14F-4D97-AF65-F5344CB8AC3E}">
        <p14:creationId xmlns:p14="http://schemas.microsoft.com/office/powerpoint/2010/main" val="602891288"/>
      </p:ext>
    </p:extLst>
  </p:cSld>
  <p:clrMapOvr>
    <a:masterClrMapping/>
  </p:clrMapOvr>
  <p:transition advTm="64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cap="small" dirty="0">
                <a:solidFill>
                  <a:srgbClr val="981E32"/>
                </a:solidFill>
                <a:latin typeface="Arial"/>
              </a:rPr>
              <a:t>Creating a New Exception</a:t>
            </a:r>
            <a:endParaRPr lang="en-US" sz="2800" b="1" dirty="0">
              <a:solidFill>
                <a:schemeClr val="accent2"/>
              </a:solidFill>
              <a:latin typeface="+mn-lt"/>
            </a:endParaRPr>
          </a:p>
        </p:txBody>
      </p:sp>
      <p:sp>
        <p:nvSpPr>
          <p:cNvPr id="5" name="Content Placeholder 4"/>
          <p:cNvSpPr>
            <a:spLocks noGrp="1"/>
          </p:cNvSpPr>
          <p:nvPr>
            <p:ph idx="1"/>
          </p:nvPr>
        </p:nvSpPr>
        <p:spPr>
          <a:xfrm>
            <a:off x="830796" y="2319225"/>
            <a:ext cx="3505200" cy="1569660"/>
          </a:xfrm>
        </p:spPr>
        <p:txBody>
          <a:bodyPr/>
          <a:lstStyle/>
          <a:p>
            <a:pPr marL="220128" indent="0">
              <a:buNone/>
            </a:pPr>
            <a:r>
              <a:rPr lang="en-US" sz="2400" b="1" dirty="0">
                <a:solidFill>
                  <a:schemeClr val="accent1">
                    <a:lumMod val="75000"/>
                  </a:schemeClr>
                </a:solidFill>
              </a:rPr>
              <a:t>Enter</a:t>
            </a:r>
            <a:r>
              <a:rPr lang="en-US" sz="2400" b="1" dirty="0"/>
              <a:t> Student ID # into the </a:t>
            </a:r>
            <a:r>
              <a:rPr lang="en-US" sz="2400" b="1" dirty="0">
                <a:solidFill>
                  <a:schemeClr val="accent2"/>
                </a:solidFill>
              </a:rPr>
              <a:t>*Selection Data </a:t>
            </a:r>
            <a:endParaRPr lang="en-US" dirty="0"/>
          </a:p>
        </p:txBody>
      </p:sp>
      <p:sp>
        <p:nvSpPr>
          <p:cNvPr id="3" name="Date Placeholder 2"/>
          <p:cNvSpPr>
            <a:spLocks noGrp="1"/>
          </p:cNvSpPr>
          <p:nvPr>
            <p:ph type="dt" sz="half" idx="10"/>
          </p:nvPr>
        </p:nvSpPr>
        <p:spPr/>
        <p:txBody>
          <a:bodyPr/>
          <a:lstStyle/>
          <a:p>
            <a:r>
              <a:rPr lang="en-US" dirty="0"/>
              <a:t>rev. 4/2019</a:t>
            </a:r>
          </a:p>
        </p:txBody>
      </p:sp>
      <p:sp>
        <p:nvSpPr>
          <p:cNvPr id="4" name="Footer Placeholder 3"/>
          <p:cNvSpPr>
            <a:spLocks noGrp="1"/>
          </p:cNvSpPr>
          <p:nvPr>
            <p:ph type="ftr" sz="quarter" idx="11"/>
          </p:nvPr>
        </p:nvSpPr>
        <p:spPr/>
        <p:txBody>
          <a:bodyPr/>
          <a:lstStyle/>
          <a:p>
            <a:endParaRPr lang="en-US"/>
          </a:p>
        </p:txBody>
      </p:sp>
      <p:pic>
        <p:nvPicPr>
          <p:cNvPr id="14" name="Picture 13"/>
          <p:cNvPicPr>
            <a:picLocks noChangeAspect="1"/>
          </p:cNvPicPr>
          <p:nvPr/>
        </p:nvPicPr>
        <p:blipFill>
          <a:blip r:embed="rId4"/>
          <a:stretch>
            <a:fillRect/>
          </a:stretch>
        </p:blipFill>
        <p:spPr>
          <a:xfrm>
            <a:off x="4643500" y="1511599"/>
            <a:ext cx="6779622" cy="47207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Video 5">
            <a:hlinkClick r:id="" action="ppaction://media"/>
            <a:extLst>
              <a:ext uri="{FF2B5EF4-FFF2-40B4-BE49-F238E27FC236}">
                <a16:creationId xmlns:a16="http://schemas.microsoft.com/office/drawing/2014/main" id="{A4E945D9-F4E3-404C-B59B-8BB523F7353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a:blip>
          <a:stretch>
            <a:fillRect/>
          </a:stretch>
        </p:blipFill>
        <p:spPr>
          <a:xfrm>
            <a:off x="11556998" y="6438899"/>
            <a:ext cx="635002" cy="476252"/>
          </a:xfrm>
          <a:prstGeom prst="rect">
            <a:avLst/>
          </a:prstGeom>
        </p:spPr>
      </p:pic>
    </p:spTree>
    <p:extLst>
      <p:ext uri="{BB962C8B-B14F-4D97-AF65-F5344CB8AC3E}">
        <p14:creationId xmlns:p14="http://schemas.microsoft.com/office/powerpoint/2010/main" val="3247857666"/>
      </p:ext>
    </p:extLst>
  </p:cSld>
  <p:clrMapOvr>
    <a:masterClrMapping/>
  </p:clrMapOvr>
  <p:transition advTm="64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80609" y="2147530"/>
            <a:ext cx="3472055" cy="4401205"/>
          </a:xfrm>
        </p:spPr>
        <p:txBody>
          <a:bodyPr/>
          <a:lstStyle/>
          <a:p>
            <a:pPr marL="342900" indent="-342900">
              <a:buClr>
                <a:schemeClr val="accent1"/>
              </a:buClr>
              <a:buFont typeface="+mj-lt"/>
              <a:buAutoNum type="alphaLcParenR"/>
            </a:pPr>
            <a:r>
              <a:rPr lang="en-US" sz="1600" b="1" dirty="0"/>
              <a:t>Course Directive: </a:t>
            </a:r>
            <a:r>
              <a:rPr lang="en-US" sz="1600" dirty="0"/>
              <a:t>Substitute or exclude – directing to-or removing a course from- a requirement.</a:t>
            </a:r>
            <a:r>
              <a:rPr lang="en-US" sz="1600" b="1" dirty="0"/>
              <a:t> </a:t>
            </a:r>
            <a:endParaRPr lang="en-US" sz="1600" dirty="0"/>
          </a:p>
          <a:p>
            <a:pPr marL="342900" indent="-342900">
              <a:buClr>
                <a:schemeClr val="accent1"/>
              </a:buClr>
              <a:buFont typeface="+mj-lt"/>
              <a:buAutoNum type="alphaLcParenR"/>
            </a:pPr>
            <a:r>
              <a:rPr lang="en-US" sz="1600" b="1" dirty="0"/>
              <a:t>Requirement Change: </a:t>
            </a:r>
            <a:r>
              <a:rPr lang="en-US" sz="1600" dirty="0"/>
              <a:t>changing the number of required courses or credits on a requirement line.</a:t>
            </a:r>
          </a:p>
          <a:p>
            <a:pPr marL="342900" indent="-342900">
              <a:buClr>
                <a:schemeClr val="accent1"/>
              </a:buClr>
              <a:buFont typeface="+mj-lt"/>
              <a:buAutoNum type="alphaLcParenR"/>
            </a:pPr>
            <a:r>
              <a:rPr lang="en-US" sz="1600" b="1" i="1" dirty="0"/>
              <a:t>Requirement Override: </a:t>
            </a:r>
            <a:r>
              <a:rPr lang="en-US" sz="1600" i="1" dirty="0"/>
              <a:t>For ESG - DO NOT USE.</a:t>
            </a:r>
          </a:p>
          <a:p>
            <a:pPr marL="342900" indent="-342900">
              <a:buClr>
                <a:schemeClr val="accent1"/>
              </a:buClr>
              <a:buFont typeface="+mj-lt"/>
              <a:buAutoNum type="alphaLcParenR"/>
            </a:pPr>
            <a:r>
              <a:rPr lang="en-US" sz="1600" b="1" i="1" dirty="0"/>
              <a:t>Requirement Waiver: </a:t>
            </a:r>
            <a:r>
              <a:rPr lang="en-US" sz="1600" i="1" dirty="0"/>
              <a:t>DO NOT USE</a:t>
            </a:r>
            <a:endParaRPr lang="en-US" sz="1600" dirty="0"/>
          </a:p>
        </p:txBody>
      </p:sp>
      <p:sp>
        <p:nvSpPr>
          <p:cNvPr id="3" name="Date Placeholder 2"/>
          <p:cNvSpPr>
            <a:spLocks noGrp="1"/>
          </p:cNvSpPr>
          <p:nvPr>
            <p:ph type="dt" sz="half" idx="10"/>
          </p:nvPr>
        </p:nvSpPr>
        <p:spPr/>
        <p:txBody>
          <a:bodyPr/>
          <a:lstStyle/>
          <a:p>
            <a:r>
              <a:rPr lang="en-US" dirty="0"/>
              <a:t>rev. 4/2019</a:t>
            </a:r>
          </a:p>
        </p:txBody>
      </p:sp>
      <p:pic>
        <p:nvPicPr>
          <p:cNvPr id="8" name="Picture 7"/>
          <p:cNvPicPr>
            <a:picLocks noChangeAspect="1"/>
          </p:cNvPicPr>
          <p:nvPr/>
        </p:nvPicPr>
        <p:blipFill rotWithShape="1">
          <a:blip r:embed="rId4"/>
          <a:srcRect r="5026" b="7629"/>
          <a:stretch/>
        </p:blipFill>
        <p:spPr>
          <a:xfrm>
            <a:off x="6096000" y="1425635"/>
            <a:ext cx="5825560" cy="453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5"/>
          <p:cNvSpPr>
            <a:spLocks noGrp="1"/>
          </p:cNvSpPr>
          <p:nvPr>
            <p:ph type="title"/>
          </p:nvPr>
        </p:nvSpPr>
        <p:spPr>
          <a:xfrm>
            <a:off x="559452" y="150025"/>
            <a:ext cx="11536296" cy="535531"/>
          </a:xfrm>
        </p:spPr>
        <p:txBody>
          <a:bodyPr/>
          <a:lstStyle/>
          <a:p>
            <a:r>
              <a:rPr lang="en-US" cap="small" dirty="0">
                <a:solidFill>
                  <a:srgbClr val="981E32"/>
                </a:solidFill>
                <a:latin typeface="Arial"/>
              </a:rPr>
              <a:t>Creating a New Exception</a:t>
            </a:r>
            <a:endParaRPr lang="en-US" dirty="0"/>
          </a:p>
        </p:txBody>
      </p:sp>
      <p:sp>
        <p:nvSpPr>
          <p:cNvPr id="11" name="Title 4"/>
          <p:cNvSpPr txBox="1">
            <a:spLocks/>
          </p:cNvSpPr>
          <p:nvPr/>
        </p:nvSpPr>
        <p:spPr bwMode="black">
          <a:xfrm>
            <a:off x="705853" y="1355558"/>
            <a:ext cx="5125452" cy="75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457200" bIns="45720" numCol="1" anchor="b" anchorCtr="1" compatLnSpc="1">
            <a:prstTxWarp prst="textNoShape">
              <a:avLst/>
            </a:prstTxWarp>
            <a:noAutofit/>
          </a:bodyPr>
          <a:lstStyle>
            <a:lvl1pPr algn="ctr" rtl="0" eaLnBrk="1" fontAlgn="base" hangingPunct="1">
              <a:lnSpc>
                <a:spcPct val="90000"/>
              </a:lnSpc>
              <a:spcBef>
                <a:spcPct val="0"/>
              </a:spcBef>
              <a:spcAft>
                <a:spcPct val="0"/>
              </a:spcAft>
              <a:defRPr sz="3200" b="1">
                <a:solidFill>
                  <a:schemeClr val="accent1"/>
                </a:solidFill>
                <a:latin typeface="Lucida Sans" pitchFamily="34" charset="0"/>
                <a:ea typeface="+mj-ea"/>
                <a:cs typeface="+mj-cs"/>
              </a:defRPr>
            </a:lvl1pPr>
            <a:lvl2pPr algn="ctr" rtl="0" eaLnBrk="1" fontAlgn="base" hangingPunct="1">
              <a:lnSpc>
                <a:spcPct val="90000"/>
              </a:lnSpc>
              <a:spcBef>
                <a:spcPct val="0"/>
              </a:spcBef>
              <a:spcAft>
                <a:spcPct val="0"/>
              </a:spcAft>
              <a:defRPr sz="3200" b="1">
                <a:solidFill>
                  <a:schemeClr val="accent1"/>
                </a:solidFill>
                <a:latin typeface="Lucida Sans" pitchFamily="34" charset="0"/>
              </a:defRPr>
            </a:lvl2pPr>
            <a:lvl3pPr algn="ctr" rtl="0" eaLnBrk="1" fontAlgn="base" hangingPunct="1">
              <a:lnSpc>
                <a:spcPct val="90000"/>
              </a:lnSpc>
              <a:spcBef>
                <a:spcPct val="0"/>
              </a:spcBef>
              <a:spcAft>
                <a:spcPct val="0"/>
              </a:spcAft>
              <a:defRPr sz="3200" b="1">
                <a:solidFill>
                  <a:schemeClr val="accent1"/>
                </a:solidFill>
                <a:latin typeface="Lucida Sans" pitchFamily="34" charset="0"/>
              </a:defRPr>
            </a:lvl3pPr>
            <a:lvl4pPr algn="ctr" rtl="0" eaLnBrk="1" fontAlgn="base" hangingPunct="1">
              <a:lnSpc>
                <a:spcPct val="90000"/>
              </a:lnSpc>
              <a:spcBef>
                <a:spcPct val="0"/>
              </a:spcBef>
              <a:spcAft>
                <a:spcPct val="0"/>
              </a:spcAft>
              <a:defRPr sz="3200" b="1">
                <a:solidFill>
                  <a:schemeClr val="accent1"/>
                </a:solidFill>
                <a:latin typeface="Lucida Sans" pitchFamily="34" charset="0"/>
              </a:defRPr>
            </a:lvl4pPr>
            <a:lvl5pPr algn="ctr" rtl="0" eaLnBrk="1" fontAlgn="base" hangingPunct="1">
              <a:lnSpc>
                <a:spcPct val="90000"/>
              </a:lnSpc>
              <a:spcBef>
                <a:spcPct val="0"/>
              </a:spcBef>
              <a:spcAft>
                <a:spcPct val="0"/>
              </a:spcAft>
              <a:defRPr sz="3200" b="1">
                <a:solidFill>
                  <a:schemeClr val="accent1"/>
                </a:solidFill>
                <a:latin typeface="Lucida Sans" pitchFamily="34" charset="0"/>
              </a:defRPr>
            </a:lvl5pPr>
            <a:lvl6pPr marL="609585" algn="l" rtl="0" eaLnBrk="1" fontAlgn="base" hangingPunct="1">
              <a:lnSpc>
                <a:spcPct val="90000"/>
              </a:lnSpc>
              <a:spcBef>
                <a:spcPct val="0"/>
              </a:spcBef>
              <a:spcAft>
                <a:spcPct val="0"/>
              </a:spcAft>
              <a:defRPr sz="3733" b="1">
                <a:solidFill>
                  <a:schemeClr val="accent2"/>
                </a:solidFill>
                <a:latin typeface="Arial" charset="0"/>
              </a:defRPr>
            </a:lvl6pPr>
            <a:lvl7pPr marL="1219170" algn="l" rtl="0" eaLnBrk="1" fontAlgn="base" hangingPunct="1">
              <a:lnSpc>
                <a:spcPct val="90000"/>
              </a:lnSpc>
              <a:spcBef>
                <a:spcPct val="0"/>
              </a:spcBef>
              <a:spcAft>
                <a:spcPct val="0"/>
              </a:spcAft>
              <a:defRPr sz="3733" b="1">
                <a:solidFill>
                  <a:schemeClr val="accent2"/>
                </a:solidFill>
                <a:latin typeface="Arial" charset="0"/>
              </a:defRPr>
            </a:lvl7pPr>
            <a:lvl8pPr marL="1828754" algn="l" rtl="0" eaLnBrk="1" fontAlgn="base" hangingPunct="1">
              <a:lnSpc>
                <a:spcPct val="90000"/>
              </a:lnSpc>
              <a:spcBef>
                <a:spcPct val="0"/>
              </a:spcBef>
              <a:spcAft>
                <a:spcPct val="0"/>
              </a:spcAft>
              <a:defRPr sz="3733" b="1">
                <a:solidFill>
                  <a:schemeClr val="accent2"/>
                </a:solidFill>
                <a:latin typeface="Arial" charset="0"/>
              </a:defRPr>
            </a:lvl8pPr>
            <a:lvl9pPr marL="2438339" algn="l" rtl="0" eaLnBrk="1" fontAlgn="base" hangingPunct="1">
              <a:lnSpc>
                <a:spcPct val="90000"/>
              </a:lnSpc>
              <a:spcBef>
                <a:spcPct val="0"/>
              </a:spcBef>
              <a:spcAft>
                <a:spcPct val="0"/>
              </a:spcAft>
              <a:defRPr sz="3733" b="1">
                <a:solidFill>
                  <a:schemeClr val="accent2"/>
                </a:solidFill>
                <a:latin typeface="Arial" charset="0"/>
              </a:defRPr>
            </a:lvl9pPr>
          </a:lstStyle>
          <a:p>
            <a:pPr algn="l"/>
            <a:r>
              <a:rPr lang="en-US" sz="1600" kern="0" dirty="0">
                <a:latin typeface="+mn-lt"/>
              </a:rPr>
              <a:t>Choose the </a:t>
            </a:r>
            <a:r>
              <a:rPr lang="en-US" sz="1600" kern="0" dirty="0">
                <a:solidFill>
                  <a:schemeClr val="accent2"/>
                </a:solidFill>
                <a:latin typeface="+mn-lt"/>
              </a:rPr>
              <a:t>*Operation Code </a:t>
            </a:r>
            <a:r>
              <a:rPr lang="en-US" sz="1600" kern="0" dirty="0">
                <a:latin typeface="+mn-lt"/>
              </a:rPr>
              <a:t>(what the exception is going to do) from the drop-down menu based on the list below. </a:t>
            </a:r>
          </a:p>
        </p:txBody>
      </p:sp>
      <p:pic>
        <p:nvPicPr>
          <p:cNvPr id="10" name="Video 9">
            <a:hlinkClick r:id="" action="ppaction://media"/>
            <a:extLst>
              <a:ext uri="{FF2B5EF4-FFF2-40B4-BE49-F238E27FC236}">
                <a16:creationId xmlns:a16="http://schemas.microsoft.com/office/drawing/2014/main" id="{A02280D3-C335-4E49-850F-EF01D204957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a:blip>
          <a:stretch>
            <a:fillRect/>
          </a:stretch>
        </p:blipFill>
        <p:spPr>
          <a:xfrm>
            <a:off x="11633199" y="6438900"/>
            <a:ext cx="558800" cy="419100"/>
          </a:xfrm>
          <a:prstGeom prst="rect">
            <a:avLst/>
          </a:prstGeom>
        </p:spPr>
      </p:pic>
    </p:spTree>
    <p:extLst>
      <p:ext uri="{BB962C8B-B14F-4D97-AF65-F5344CB8AC3E}">
        <p14:creationId xmlns:p14="http://schemas.microsoft.com/office/powerpoint/2010/main" val="1844590094"/>
      </p:ext>
    </p:extLst>
  </p:cSld>
  <p:clrMapOvr>
    <a:masterClrMapping/>
  </p:clrMapOvr>
  <p:transition advTm="340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cap="small" dirty="0">
                <a:solidFill>
                  <a:srgbClr val="981E32"/>
                </a:solidFill>
                <a:latin typeface="Arial"/>
              </a:rPr>
              <a:t>Creating a New Exception – Course Directive</a:t>
            </a:r>
            <a:endParaRPr lang="en-US" sz="2800" dirty="0">
              <a:latin typeface="+mn-lt"/>
            </a:endParaRPr>
          </a:p>
        </p:txBody>
      </p:sp>
      <p:sp>
        <p:nvSpPr>
          <p:cNvPr id="6" name="Content Placeholder 5"/>
          <p:cNvSpPr>
            <a:spLocks noGrp="1"/>
          </p:cNvSpPr>
          <p:nvPr>
            <p:ph idx="1"/>
          </p:nvPr>
        </p:nvSpPr>
        <p:spPr>
          <a:xfrm>
            <a:off x="1295400" y="2501451"/>
            <a:ext cx="3473115" cy="1938992"/>
          </a:xfrm>
        </p:spPr>
        <p:txBody>
          <a:bodyPr/>
          <a:lstStyle/>
          <a:p>
            <a:r>
              <a:rPr lang="en-US" sz="2400" b="1" dirty="0">
                <a:solidFill>
                  <a:schemeClr val="accent1">
                    <a:lumMod val="75000"/>
                  </a:schemeClr>
                </a:solidFill>
              </a:rPr>
              <a:t>Click</a:t>
            </a:r>
            <a:r>
              <a:rPr lang="en-US" sz="2400" b="1" dirty="0"/>
              <a:t> </a:t>
            </a:r>
            <a:r>
              <a:rPr lang="en-US" sz="2400" b="1" dirty="0">
                <a:solidFill>
                  <a:schemeClr val="accent2"/>
                </a:solidFill>
              </a:rPr>
              <a:t>Create Exception </a:t>
            </a:r>
            <a:r>
              <a:rPr lang="en-US" sz="2400" b="1" dirty="0"/>
              <a:t>to move on to the next page.</a:t>
            </a:r>
            <a:endParaRPr lang="en-US" dirty="0"/>
          </a:p>
        </p:txBody>
      </p:sp>
      <p:sp>
        <p:nvSpPr>
          <p:cNvPr id="3" name="Date Placeholder 2"/>
          <p:cNvSpPr>
            <a:spLocks noGrp="1"/>
          </p:cNvSpPr>
          <p:nvPr>
            <p:ph type="dt" sz="half" idx="10"/>
          </p:nvPr>
        </p:nvSpPr>
        <p:spPr/>
        <p:txBody>
          <a:bodyPr/>
          <a:lstStyle/>
          <a:p>
            <a:r>
              <a:rPr lang="en-US" dirty="0"/>
              <a:t>rev. 4/2019</a:t>
            </a:r>
          </a:p>
        </p:txBody>
      </p:sp>
      <p:pic>
        <p:nvPicPr>
          <p:cNvPr id="5" name="Picture 4"/>
          <p:cNvPicPr>
            <a:picLocks noChangeAspect="1"/>
          </p:cNvPicPr>
          <p:nvPr/>
        </p:nvPicPr>
        <p:blipFill>
          <a:blip r:embed="rId4"/>
          <a:stretch>
            <a:fillRect/>
          </a:stretch>
        </p:blipFill>
        <p:spPr>
          <a:xfrm>
            <a:off x="5434016" y="1523212"/>
            <a:ext cx="6106297" cy="4883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Audio 3">
            <a:hlinkClick r:id="" action="ppaction://media"/>
            <a:extLst>
              <a:ext uri="{FF2B5EF4-FFF2-40B4-BE49-F238E27FC236}">
                <a16:creationId xmlns:a16="http://schemas.microsoft.com/office/drawing/2014/main" id="{58A4D758-A5E3-494B-B899-CFDF3F252A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93574988"/>
      </p:ext>
    </p:extLst>
  </p:cSld>
  <p:clrMapOvr>
    <a:masterClrMapping/>
  </p:clrMapOvr>
  <p:transition advTm="43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704" y="1187117"/>
            <a:ext cx="11536296" cy="1451810"/>
          </a:xfrm>
        </p:spPr>
        <p:txBody>
          <a:bodyPr>
            <a:noAutofit/>
          </a:bodyPr>
          <a:lstStyle/>
          <a:p>
            <a:r>
              <a:rPr lang="en-US" sz="2400" b="1" dirty="0">
                <a:solidFill>
                  <a:schemeClr val="accent2"/>
                </a:solidFill>
                <a:latin typeface="+mj-lt"/>
              </a:rPr>
              <a:t> </a:t>
            </a:r>
            <a:r>
              <a:rPr lang="en-US" sz="1800" b="1" dirty="0">
                <a:latin typeface="+mj-lt"/>
              </a:rPr>
              <a:t>Choose the Requirement Group, Requirement, </a:t>
            </a:r>
            <a:br>
              <a:rPr lang="en-US" sz="1800" b="1" dirty="0">
                <a:latin typeface="+mj-lt"/>
              </a:rPr>
            </a:br>
            <a:r>
              <a:rPr lang="en-US" sz="1800" b="1" dirty="0">
                <a:latin typeface="+mj-lt"/>
              </a:rPr>
              <a:t>and Line Number based on the AR. </a:t>
            </a:r>
            <a:br>
              <a:rPr lang="en-US" sz="1800" b="1" dirty="0">
                <a:latin typeface="+mj-lt"/>
              </a:rPr>
            </a:br>
            <a:r>
              <a:rPr lang="en-US" sz="1800" b="1" dirty="0">
                <a:latin typeface="+mj-lt"/>
              </a:rPr>
              <a:t>REMEMBER: </a:t>
            </a:r>
            <a:r>
              <a:rPr lang="en-US" sz="1800" b="1" dirty="0">
                <a:solidFill>
                  <a:schemeClr val="accent3"/>
                </a:solidFill>
                <a:latin typeface="+mj-lt"/>
              </a:rPr>
              <a:t>RED</a:t>
            </a:r>
            <a:r>
              <a:rPr lang="en-US" sz="1800" b="1" dirty="0">
                <a:latin typeface="+mj-lt"/>
              </a:rPr>
              <a:t>, </a:t>
            </a:r>
            <a:r>
              <a:rPr lang="en-US" sz="1800" b="1" dirty="0">
                <a:solidFill>
                  <a:schemeClr val="accent2">
                    <a:lumMod val="50000"/>
                  </a:schemeClr>
                </a:solidFill>
                <a:latin typeface="+mj-lt"/>
              </a:rPr>
              <a:t>GREY</a:t>
            </a:r>
            <a:r>
              <a:rPr lang="en-US" sz="1800" b="1" dirty="0">
                <a:latin typeface="+mj-lt"/>
              </a:rPr>
              <a:t>, </a:t>
            </a:r>
            <a:r>
              <a:rPr lang="en-US" sz="1800" b="1" dirty="0">
                <a:solidFill>
                  <a:schemeClr val="accent2">
                    <a:lumMod val="60000"/>
                    <a:lumOff val="40000"/>
                  </a:schemeClr>
                </a:solidFill>
                <a:latin typeface="+mj-lt"/>
              </a:rPr>
              <a:t>WHITE</a:t>
            </a:r>
            <a:r>
              <a:rPr lang="en-US" sz="1800" b="1" dirty="0">
                <a:latin typeface="+mj-lt"/>
              </a:rPr>
              <a:t> </a:t>
            </a:r>
            <a:br>
              <a:rPr lang="en-US" sz="2400" dirty="0">
                <a:latin typeface="+mj-lt"/>
              </a:rPr>
            </a:br>
            <a:endParaRPr lang="en-US" sz="2400" dirty="0">
              <a:latin typeface="+mj-lt"/>
            </a:endParaRPr>
          </a:p>
        </p:txBody>
      </p:sp>
      <p:sp>
        <p:nvSpPr>
          <p:cNvPr id="6" name="Content Placeholder 5"/>
          <p:cNvSpPr>
            <a:spLocks noGrp="1"/>
          </p:cNvSpPr>
          <p:nvPr>
            <p:ph idx="1"/>
          </p:nvPr>
        </p:nvSpPr>
        <p:spPr>
          <a:xfrm>
            <a:off x="2094555" y="423448"/>
            <a:ext cx="8193373" cy="461665"/>
          </a:xfrm>
        </p:spPr>
        <p:txBody>
          <a:bodyPr/>
          <a:lstStyle/>
          <a:p>
            <a:r>
              <a:rPr lang="en-US" sz="2400" b="1" cap="small" dirty="0">
                <a:solidFill>
                  <a:srgbClr val="981E32"/>
                </a:solidFill>
                <a:latin typeface="Arial"/>
              </a:rPr>
              <a:t>Creating a New Exception – Course Directive</a:t>
            </a:r>
            <a:endParaRPr lang="en-US" b="1" dirty="0"/>
          </a:p>
        </p:txBody>
      </p:sp>
      <p:sp>
        <p:nvSpPr>
          <p:cNvPr id="3" name="Date Placeholder 2"/>
          <p:cNvSpPr>
            <a:spLocks noGrp="1"/>
          </p:cNvSpPr>
          <p:nvPr>
            <p:ph type="dt" sz="half" idx="10"/>
          </p:nvPr>
        </p:nvSpPr>
        <p:spPr/>
        <p:txBody>
          <a:bodyPr/>
          <a:lstStyle/>
          <a:p>
            <a:r>
              <a:rPr lang="en-US" dirty="0"/>
              <a:t>rev. 4/2019</a:t>
            </a:r>
          </a:p>
        </p:txBody>
      </p:sp>
      <p:pic>
        <p:nvPicPr>
          <p:cNvPr id="5" name="Picture 4"/>
          <p:cNvPicPr>
            <a:picLocks noChangeAspect="1"/>
          </p:cNvPicPr>
          <p:nvPr/>
        </p:nvPicPr>
        <p:blipFill>
          <a:blip r:embed="rId5"/>
          <a:stretch>
            <a:fillRect/>
          </a:stretch>
        </p:blipFill>
        <p:spPr>
          <a:xfrm>
            <a:off x="2811488" y="2736505"/>
            <a:ext cx="8734927" cy="3698047"/>
          </a:xfrm>
          <a:prstGeom prst="rect">
            <a:avLst/>
          </a:prstGeom>
        </p:spPr>
      </p:pic>
      <p:pic>
        <p:nvPicPr>
          <p:cNvPr id="4" name="Video 3">
            <a:hlinkClick r:id="" action="ppaction://media"/>
            <a:extLst>
              <a:ext uri="{FF2B5EF4-FFF2-40B4-BE49-F238E27FC236}">
                <a16:creationId xmlns:a16="http://schemas.microsoft.com/office/drawing/2014/main" id="{60813D1B-3748-47DB-8D61-19A882132DF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lum bright="100000"/>
          </a:blip>
          <a:stretch>
            <a:fillRect/>
          </a:stretch>
        </p:blipFill>
        <p:spPr>
          <a:xfrm>
            <a:off x="11195538" y="6110654"/>
            <a:ext cx="996461" cy="747346"/>
          </a:xfrm>
          <a:prstGeom prst="rect">
            <a:avLst/>
          </a:prstGeom>
        </p:spPr>
      </p:pic>
    </p:spTree>
    <p:extLst>
      <p:ext uri="{BB962C8B-B14F-4D97-AF65-F5344CB8AC3E}">
        <p14:creationId xmlns:p14="http://schemas.microsoft.com/office/powerpoint/2010/main" val="585292816"/>
      </p:ext>
    </p:extLst>
  </p:cSld>
  <p:clrMapOvr>
    <a:masterClrMapping/>
  </p:clrMapOvr>
  <p:transition advTm="179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9845" y="290146"/>
            <a:ext cx="12202758" cy="736549"/>
          </a:xfrm>
        </p:spPr>
        <p:txBody>
          <a:bodyPr>
            <a:noAutofit/>
          </a:bodyPr>
          <a:lstStyle/>
          <a:p>
            <a:r>
              <a:rPr lang="en-US" sz="2400" cap="small" dirty="0">
                <a:solidFill>
                  <a:srgbClr val="981E32"/>
                </a:solidFill>
                <a:latin typeface="Arial"/>
              </a:rPr>
              <a:t>Creating a New Exception – Course Directive</a:t>
            </a:r>
            <a:br>
              <a:rPr lang="en-US" sz="2400" dirty="0"/>
            </a:br>
            <a:endParaRPr lang="en-US" sz="2400" dirty="0">
              <a:latin typeface="+mn-lt"/>
            </a:endParaRPr>
          </a:p>
        </p:txBody>
      </p:sp>
      <p:sp>
        <p:nvSpPr>
          <p:cNvPr id="2" name="Date Placeholder 1"/>
          <p:cNvSpPr>
            <a:spLocks noGrp="1"/>
          </p:cNvSpPr>
          <p:nvPr>
            <p:ph type="dt" sz="half" idx="10"/>
          </p:nvPr>
        </p:nvSpPr>
        <p:spPr/>
        <p:txBody>
          <a:bodyPr/>
          <a:lstStyle/>
          <a:p>
            <a:r>
              <a:rPr lang="en-US" dirty="0"/>
              <a:t>rev. 4/2019</a:t>
            </a:r>
          </a:p>
        </p:txBody>
      </p:sp>
      <p:sp>
        <p:nvSpPr>
          <p:cNvPr id="3" name="Footer Placeholder 2"/>
          <p:cNvSpPr>
            <a:spLocks noGrp="1"/>
          </p:cNvSpPr>
          <p:nvPr>
            <p:ph type="ftr" sz="quarter" idx="11"/>
          </p:nvPr>
        </p:nvSpPr>
        <p:spPr/>
        <p:txBody>
          <a:bodyPr/>
          <a:lstStyle/>
          <a:p>
            <a:endParaRPr lang="en-US"/>
          </a:p>
        </p:txBody>
      </p:sp>
      <p:pic>
        <p:nvPicPr>
          <p:cNvPr id="5" name="Picture 4"/>
          <p:cNvPicPr>
            <a:picLocks noChangeAspect="1"/>
          </p:cNvPicPr>
          <p:nvPr/>
        </p:nvPicPr>
        <p:blipFill rotWithShape="1">
          <a:blip r:embed="rId5"/>
          <a:srcRect r="2513"/>
          <a:stretch/>
        </p:blipFill>
        <p:spPr>
          <a:xfrm>
            <a:off x="816870" y="1656285"/>
            <a:ext cx="11148708" cy="49316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1700463" y="1026695"/>
            <a:ext cx="8819369" cy="646331"/>
          </a:xfrm>
          <a:prstGeom prst="rect">
            <a:avLst/>
          </a:prstGeom>
          <a:noFill/>
        </p:spPr>
        <p:txBody>
          <a:bodyPr wrap="square" rtlCol="0">
            <a:spAutoFit/>
          </a:bodyPr>
          <a:lstStyle/>
          <a:p>
            <a:r>
              <a:rPr lang="en-US" b="1" dirty="0">
                <a:solidFill>
                  <a:schemeClr val="accent1">
                    <a:lumMod val="75000"/>
                  </a:schemeClr>
                </a:solidFill>
              </a:rPr>
              <a:t>Use the magnifier </a:t>
            </a:r>
            <a:r>
              <a:rPr lang="en-US" dirty="0">
                <a:solidFill>
                  <a:schemeClr val="bg2"/>
                </a:solidFill>
              </a:rPr>
              <a:t>to select the appropriate requirement lines.  Refer back to the Academic Requirements PDF to identify where the specific requirement resides</a:t>
            </a:r>
          </a:p>
        </p:txBody>
      </p:sp>
      <p:pic>
        <p:nvPicPr>
          <p:cNvPr id="7" name="Video 6">
            <a:hlinkClick r:id="" action="ppaction://media"/>
            <a:extLst>
              <a:ext uri="{FF2B5EF4-FFF2-40B4-BE49-F238E27FC236}">
                <a16:creationId xmlns:a16="http://schemas.microsoft.com/office/drawing/2014/main" id="{2D54EE95-9F2F-48D3-AA5D-45B22E3A3F0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lum bright="100000"/>
          </a:blip>
          <a:stretch>
            <a:fillRect/>
          </a:stretch>
        </p:blipFill>
        <p:spPr>
          <a:xfrm>
            <a:off x="11965577" y="6688184"/>
            <a:ext cx="226421" cy="169816"/>
          </a:xfrm>
          <a:prstGeom prst="rect">
            <a:avLst/>
          </a:prstGeom>
        </p:spPr>
      </p:pic>
    </p:spTree>
    <p:extLst>
      <p:ext uri="{BB962C8B-B14F-4D97-AF65-F5344CB8AC3E}">
        <p14:creationId xmlns:p14="http://schemas.microsoft.com/office/powerpoint/2010/main" val="3962885057"/>
      </p:ext>
    </p:extLst>
  </p:cSld>
  <p:clrMapOvr>
    <a:masterClrMapping/>
  </p:clrMapOvr>
  <p:transition advTm="77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en-US" sz="2800" cap="small" dirty="0">
                <a:solidFill>
                  <a:srgbClr val="981E32"/>
                </a:solidFill>
                <a:latin typeface="Arial"/>
              </a:rPr>
              <a:t>Creating a New Exception – Course Directive</a:t>
            </a:r>
            <a:endParaRPr lang="en-US" sz="2800" dirty="0">
              <a:latin typeface="+mn-lt"/>
            </a:endParaRPr>
          </a:p>
        </p:txBody>
      </p:sp>
      <p:sp>
        <p:nvSpPr>
          <p:cNvPr id="6" name="Content Placeholder 5"/>
          <p:cNvSpPr>
            <a:spLocks noGrp="1"/>
          </p:cNvSpPr>
          <p:nvPr>
            <p:ph idx="1"/>
          </p:nvPr>
        </p:nvSpPr>
        <p:spPr>
          <a:xfrm>
            <a:off x="826477" y="1537975"/>
            <a:ext cx="4154597" cy="3064429"/>
          </a:xfrm>
        </p:spPr>
        <p:txBody>
          <a:bodyPr/>
          <a:lstStyle/>
          <a:p>
            <a:r>
              <a:rPr lang="en-US" sz="2400" b="1" dirty="0">
                <a:solidFill>
                  <a:schemeClr val="accent1">
                    <a:lumMod val="75000"/>
                  </a:schemeClr>
                </a:solidFill>
              </a:rPr>
              <a:t>Choose</a:t>
            </a:r>
            <a:r>
              <a:rPr lang="en-US" sz="2400" b="1" dirty="0"/>
              <a:t> the </a:t>
            </a:r>
            <a:r>
              <a:rPr lang="en-US" sz="2400" b="1" dirty="0">
                <a:solidFill>
                  <a:schemeClr val="accent2"/>
                </a:solidFill>
              </a:rPr>
              <a:t>*Directive Type.</a:t>
            </a:r>
          </a:p>
          <a:p>
            <a:pPr lvl="1"/>
            <a:r>
              <a:rPr lang="en-US" sz="1800" b="1" dirty="0">
                <a:solidFill>
                  <a:schemeClr val="accent2"/>
                </a:solidFill>
              </a:rPr>
              <a:t>Substitute </a:t>
            </a:r>
            <a:r>
              <a:rPr lang="en-US" sz="1800" b="1" dirty="0"/>
              <a:t>means that a course will be moved INTO a requirement.</a:t>
            </a:r>
          </a:p>
          <a:p>
            <a:pPr lvl="1"/>
            <a:r>
              <a:rPr lang="en-US" sz="1800" b="1" dirty="0">
                <a:solidFill>
                  <a:schemeClr val="accent2"/>
                </a:solidFill>
              </a:rPr>
              <a:t>Exclude</a:t>
            </a:r>
            <a:r>
              <a:rPr lang="en-US" sz="1800" b="1" dirty="0"/>
              <a:t> means that a course will be moved OUT of a requirement</a:t>
            </a:r>
            <a:endParaRPr lang="en-US" sz="1800" dirty="0"/>
          </a:p>
        </p:txBody>
      </p:sp>
      <p:sp>
        <p:nvSpPr>
          <p:cNvPr id="3" name="Date Placeholder 2"/>
          <p:cNvSpPr>
            <a:spLocks noGrp="1"/>
          </p:cNvSpPr>
          <p:nvPr>
            <p:ph type="dt" sz="half" idx="10"/>
          </p:nvPr>
        </p:nvSpPr>
        <p:spPr/>
        <p:txBody>
          <a:bodyPr/>
          <a:lstStyle/>
          <a:p>
            <a:r>
              <a:rPr lang="en-US" dirty="0"/>
              <a:t>rev. 4/2019</a:t>
            </a:r>
          </a:p>
        </p:txBody>
      </p:sp>
      <p:sp>
        <p:nvSpPr>
          <p:cNvPr id="4" name="Footer Placeholder 3"/>
          <p:cNvSpPr>
            <a:spLocks noGrp="1"/>
          </p:cNvSpPr>
          <p:nvPr>
            <p:ph type="ftr" sz="quarter" idx="11"/>
          </p:nvPr>
        </p:nvSpPr>
        <p:spPr/>
        <p:txBody>
          <a:bodyPr/>
          <a:lstStyle/>
          <a:p>
            <a:endParaRPr lang="en-US"/>
          </a:p>
        </p:txBody>
      </p:sp>
      <p:pic>
        <p:nvPicPr>
          <p:cNvPr id="5" name="Picture 4"/>
          <p:cNvPicPr>
            <a:picLocks noChangeAspect="1"/>
          </p:cNvPicPr>
          <p:nvPr/>
        </p:nvPicPr>
        <p:blipFill rotWithShape="1">
          <a:blip r:embed="rId5"/>
          <a:srcRect l="789" t="2210" r="5686" b="5082"/>
          <a:stretch/>
        </p:blipFill>
        <p:spPr>
          <a:xfrm>
            <a:off x="5314292" y="1537975"/>
            <a:ext cx="6128084" cy="42557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Video 6">
            <a:hlinkClick r:id="" action="ppaction://media"/>
            <a:extLst>
              <a:ext uri="{FF2B5EF4-FFF2-40B4-BE49-F238E27FC236}">
                <a16:creationId xmlns:a16="http://schemas.microsoft.com/office/drawing/2014/main" id="{1A10AC0B-2DD8-406E-A8D2-5CD843106DD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lum bright="100000"/>
          </a:blip>
          <a:stretch>
            <a:fillRect/>
          </a:stretch>
        </p:blipFill>
        <p:spPr>
          <a:xfrm>
            <a:off x="11842679" y="6596009"/>
            <a:ext cx="349320" cy="261990"/>
          </a:xfrm>
          <a:prstGeom prst="rect">
            <a:avLst/>
          </a:prstGeom>
        </p:spPr>
      </p:pic>
    </p:spTree>
    <p:extLst>
      <p:ext uri="{BB962C8B-B14F-4D97-AF65-F5344CB8AC3E}">
        <p14:creationId xmlns:p14="http://schemas.microsoft.com/office/powerpoint/2010/main" val="407138211"/>
      </p:ext>
    </p:extLst>
  </p:cSld>
  <p:clrMapOvr>
    <a:masterClrMapping/>
  </p:clrMapOvr>
  <p:transition advTm="100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cap="small" dirty="0">
                <a:solidFill>
                  <a:srgbClr val="981E32"/>
                </a:solidFill>
                <a:latin typeface="Arial"/>
              </a:rPr>
              <a:t>Creating a New Exception – Course Directive</a:t>
            </a:r>
            <a:endParaRPr lang="en-US" sz="2800" b="1" dirty="0">
              <a:solidFill>
                <a:schemeClr val="accent2"/>
              </a:solidFill>
              <a:latin typeface="+mn-lt"/>
            </a:endParaRPr>
          </a:p>
        </p:txBody>
      </p:sp>
      <p:pic>
        <p:nvPicPr>
          <p:cNvPr id="10" name="Content Placeholder 9"/>
          <p:cNvPicPr>
            <a:picLocks noGrp="1" noChangeAspect="1"/>
          </p:cNvPicPr>
          <p:nvPr>
            <p:ph idx="1"/>
          </p:nvPr>
        </p:nvPicPr>
        <p:blipFill rotWithShape="1">
          <a:blip r:embed="rId5"/>
          <a:stretch/>
        </p:blipFill>
        <p:spPr>
          <a:xfrm>
            <a:off x="6350758" y="1858925"/>
            <a:ext cx="4808840" cy="35309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Date Placeholder 2"/>
          <p:cNvSpPr>
            <a:spLocks noGrp="1"/>
          </p:cNvSpPr>
          <p:nvPr>
            <p:ph type="dt" sz="half" idx="10"/>
          </p:nvPr>
        </p:nvSpPr>
        <p:spPr/>
        <p:txBody>
          <a:bodyPr/>
          <a:lstStyle/>
          <a:p>
            <a:r>
              <a:rPr lang="en-US" dirty="0"/>
              <a:t>rev. 4/2019</a:t>
            </a:r>
          </a:p>
        </p:txBody>
      </p:sp>
      <p:sp>
        <p:nvSpPr>
          <p:cNvPr id="6" name="Text Placeholder 5"/>
          <p:cNvSpPr>
            <a:spLocks noGrp="1"/>
          </p:cNvSpPr>
          <p:nvPr>
            <p:ph type="body" sz="half" idx="4294967295"/>
          </p:nvPr>
        </p:nvSpPr>
        <p:spPr>
          <a:xfrm>
            <a:off x="1032402" y="1369329"/>
            <a:ext cx="4749800" cy="5545172"/>
          </a:xfrm>
        </p:spPr>
        <p:txBody>
          <a:bodyPr/>
          <a:lstStyle/>
          <a:p>
            <a:pPr marL="0" indent="0">
              <a:buClr>
                <a:schemeClr val="tx1"/>
              </a:buClr>
              <a:buNone/>
            </a:pPr>
            <a:r>
              <a:rPr lang="en-US" sz="2400" b="1" dirty="0">
                <a:solidFill>
                  <a:schemeClr val="accent1">
                    <a:lumMod val="75000"/>
                  </a:schemeClr>
                </a:solidFill>
              </a:rPr>
              <a:t>Choose</a:t>
            </a:r>
            <a:r>
              <a:rPr lang="en-US" sz="2400" b="1" dirty="0"/>
              <a:t> the </a:t>
            </a:r>
            <a:r>
              <a:rPr lang="en-US" sz="2400" b="1" dirty="0">
                <a:solidFill>
                  <a:schemeClr val="accent2"/>
                </a:solidFill>
              </a:rPr>
              <a:t>Course Source </a:t>
            </a:r>
          </a:p>
          <a:p>
            <a:pPr marL="0" indent="0">
              <a:buClr>
                <a:schemeClr val="tx1"/>
              </a:buClr>
              <a:buNone/>
            </a:pPr>
            <a:endParaRPr lang="en-US" sz="1000" b="1" dirty="0">
              <a:solidFill>
                <a:schemeClr val="accent2"/>
              </a:solidFill>
            </a:endParaRPr>
          </a:p>
          <a:p>
            <a:pPr marL="0" indent="0">
              <a:buClr>
                <a:schemeClr val="tx1"/>
              </a:buClr>
              <a:buNone/>
            </a:pPr>
            <a:r>
              <a:rPr lang="en-US" sz="1800" b="1" dirty="0">
                <a:solidFill>
                  <a:schemeClr val="accent2"/>
                </a:solidFill>
              </a:rPr>
              <a:t>Enrollment: </a:t>
            </a:r>
          </a:p>
          <a:p>
            <a:pPr marL="0" indent="0">
              <a:buClr>
                <a:schemeClr val="tx1"/>
              </a:buClr>
              <a:buNone/>
            </a:pPr>
            <a:r>
              <a:rPr lang="en-US" sz="1400" b="1" dirty="0"/>
              <a:t>Courses taken at Washington State University, Branch Campuses &amp; Ed Abroad </a:t>
            </a:r>
          </a:p>
          <a:p>
            <a:pPr marL="0" indent="0">
              <a:buClr>
                <a:schemeClr val="tx1"/>
              </a:buClr>
              <a:buNone/>
            </a:pPr>
            <a:endParaRPr lang="en-US" sz="800" b="1" dirty="0"/>
          </a:p>
          <a:p>
            <a:pPr marL="0" indent="0">
              <a:buClr>
                <a:schemeClr val="tx1"/>
              </a:buClr>
              <a:buNone/>
            </a:pPr>
            <a:r>
              <a:rPr lang="en-US" sz="1800" b="1" dirty="0">
                <a:solidFill>
                  <a:schemeClr val="accent2"/>
                </a:solidFill>
              </a:rPr>
              <a:t>Other Credit: </a:t>
            </a:r>
          </a:p>
          <a:p>
            <a:pPr marL="0" indent="0">
              <a:buClr>
                <a:schemeClr val="tx1"/>
              </a:buClr>
              <a:buNone/>
            </a:pPr>
            <a:r>
              <a:rPr lang="en-US" sz="1400" b="1" dirty="0"/>
              <a:t>Credits assigned to the student transfer credit report that do not fit in other categories</a:t>
            </a:r>
            <a:r>
              <a:rPr lang="en-US" sz="1800" b="1" dirty="0"/>
              <a:t>.</a:t>
            </a:r>
          </a:p>
          <a:p>
            <a:pPr marL="0" indent="0">
              <a:buClr>
                <a:schemeClr val="tx1"/>
              </a:buClr>
              <a:buNone/>
            </a:pPr>
            <a:endParaRPr lang="en-US" sz="800" b="1" dirty="0"/>
          </a:p>
          <a:p>
            <a:pPr marL="0" indent="0">
              <a:buClr>
                <a:schemeClr val="tx1"/>
              </a:buClr>
              <a:buNone/>
            </a:pPr>
            <a:r>
              <a:rPr lang="en-US" sz="1800" b="1" dirty="0">
                <a:solidFill>
                  <a:schemeClr val="accent2"/>
                </a:solidFill>
              </a:rPr>
              <a:t>Test Credit:</a:t>
            </a:r>
          </a:p>
          <a:p>
            <a:pPr marL="0" indent="0">
              <a:buClr>
                <a:schemeClr val="tx1"/>
              </a:buClr>
              <a:buNone/>
            </a:pPr>
            <a:r>
              <a:rPr lang="en-US" sz="1400" b="1" dirty="0"/>
              <a:t>AP Tests, Foreign Language Tests.</a:t>
            </a:r>
          </a:p>
          <a:p>
            <a:pPr marL="0" indent="0">
              <a:buClr>
                <a:schemeClr val="tx1"/>
              </a:buClr>
              <a:buNone/>
            </a:pPr>
            <a:endParaRPr lang="en-US" sz="800" b="1" dirty="0"/>
          </a:p>
          <a:p>
            <a:pPr marL="0" indent="0">
              <a:buClr>
                <a:schemeClr val="tx1"/>
              </a:buClr>
              <a:buNone/>
            </a:pPr>
            <a:r>
              <a:rPr lang="en-US" sz="1800" b="1" dirty="0">
                <a:solidFill>
                  <a:schemeClr val="accent2"/>
                </a:solidFill>
              </a:rPr>
              <a:t>Transfer Courses: </a:t>
            </a:r>
          </a:p>
          <a:p>
            <a:pPr marL="0" indent="0">
              <a:buClr>
                <a:schemeClr val="tx1"/>
              </a:buClr>
              <a:buNone/>
            </a:pPr>
            <a:r>
              <a:rPr lang="en-US" sz="1400" b="1" dirty="0"/>
              <a:t>Courses taken at another institution</a:t>
            </a:r>
          </a:p>
          <a:p>
            <a:pPr marL="0" indent="0">
              <a:buClr>
                <a:schemeClr val="tx1"/>
              </a:buClr>
              <a:buNone/>
            </a:pPr>
            <a:endParaRPr lang="en-US" sz="800" b="1" dirty="0"/>
          </a:p>
          <a:p>
            <a:pPr marL="0" indent="0">
              <a:buClr>
                <a:schemeClr val="tx1"/>
              </a:buClr>
              <a:buNone/>
            </a:pPr>
            <a:r>
              <a:rPr lang="en-US" sz="1800" b="1" dirty="0">
                <a:solidFill>
                  <a:schemeClr val="accent2"/>
                </a:solidFill>
              </a:rPr>
              <a:t>Course Offerings: </a:t>
            </a:r>
          </a:p>
          <a:p>
            <a:pPr marL="0" indent="0">
              <a:buClr>
                <a:schemeClr val="tx1"/>
              </a:buClr>
              <a:buNone/>
            </a:pPr>
            <a:r>
              <a:rPr lang="en-US" sz="1400" b="1" dirty="0"/>
              <a:t>Not used</a:t>
            </a:r>
          </a:p>
          <a:p>
            <a:endParaRPr lang="en-US" dirty="0"/>
          </a:p>
        </p:txBody>
      </p:sp>
      <p:pic>
        <p:nvPicPr>
          <p:cNvPr id="11" name="Video 10">
            <a:hlinkClick r:id="" action="ppaction://media"/>
            <a:extLst>
              <a:ext uri="{FF2B5EF4-FFF2-40B4-BE49-F238E27FC236}">
                <a16:creationId xmlns:a16="http://schemas.microsoft.com/office/drawing/2014/main" id="{92A737EE-3F3B-4BA5-89F3-19374A11445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lum bright="100000"/>
          </a:blip>
          <a:stretch>
            <a:fillRect/>
          </a:stretch>
        </p:blipFill>
        <p:spPr>
          <a:xfrm>
            <a:off x="11825555" y="6583166"/>
            <a:ext cx="366444" cy="274833"/>
          </a:xfrm>
          <a:prstGeom prst="rect">
            <a:avLst/>
          </a:prstGeom>
        </p:spPr>
      </p:pic>
    </p:spTree>
    <p:extLst>
      <p:ext uri="{BB962C8B-B14F-4D97-AF65-F5344CB8AC3E}">
        <p14:creationId xmlns:p14="http://schemas.microsoft.com/office/powerpoint/2010/main" val="3730708312"/>
      </p:ext>
    </p:extLst>
  </p:cSld>
  <p:clrMapOvr>
    <a:masterClrMapping/>
  </p:clrMapOvr>
  <p:transition advTm="207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cap="small" dirty="0">
                <a:solidFill>
                  <a:srgbClr val="981E32"/>
                </a:solidFill>
                <a:latin typeface="Arial"/>
              </a:rPr>
              <a:t>Creating a New Exception – Course Directive</a:t>
            </a:r>
            <a:endParaRPr lang="en-US" sz="2800" b="1" dirty="0">
              <a:solidFill>
                <a:schemeClr val="accent2"/>
              </a:solidFill>
              <a:latin typeface="+mn-lt"/>
            </a:endParaRPr>
          </a:p>
        </p:txBody>
      </p:sp>
      <p:sp>
        <p:nvSpPr>
          <p:cNvPr id="5" name="Content Placeholder 4"/>
          <p:cNvSpPr>
            <a:spLocks noGrp="1"/>
          </p:cNvSpPr>
          <p:nvPr>
            <p:ph idx="1"/>
          </p:nvPr>
        </p:nvSpPr>
        <p:spPr>
          <a:xfrm>
            <a:off x="839724" y="2647373"/>
            <a:ext cx="3640497" cy="461665"/>
          </a:xfrm>
        </p:spPr>
        <p:txBody>
          <a:bodyPr/>
          <a:lstStyle/>
          <a:p>
            <a:r>
              <a:rPr lang="en-US" sz="2400" b="1" dirty="0">
                <a:solidFill>
                  <a:schemeClr val="accent1">
                    <a:lumMod val="75000"/>
                  </a:schemeClr>
                </a:solidFill>
              </a:rPr>
              <a:t>Click</a:t>
            </a:r>
            <a:r>
              <a:rPr lang="en-US" sz="2400" b="1" dirty="0"/>
              <a:t> </a:t>
            </a:r>
            <a:r>
              <a:rPr lang="en-US" sz="2400" b="1" dirty="0">
                <a:solidFill>
                  <a:schemeClr val="accent2"/>
                </a:solidFill>
              </a:rPr>
              <a:t>Search</a:t>
            </a:r>
            <a:endParaRPr lang="en-US" dirty="0"/>
          </a:p>
        </p:txBody>
      </p:sp>
      <p:sp>
        <p:nvSpPr>
          <p:cNvPr id="3" name="Date Placeholder 2"/>
          <p:cNvSpPr>
            <a:spLocks noGrp="1"/>
          </p:cNvSpPr>
          <p:nvPr>
            <p:ph type="dt" sz="half" idx="10"/>
          </p:nvPr>
        </p:nvSpPr>
        <p:spPr/>
        <p:txBody>
          <a:bodyPr/>
          <a:lstStyle/>
          <a:p>
            <a:r>
              <a:rPr lang="en-US" dirty="0"/>
              <a:t>rev. 4/2019</a:t>
            </a:r>
          </a:p>
        </p:txBody>
      </p:sp>
      <p:sp>
        <p:nvSpPr>
          <p:cNvPr id="4" name="Footer Placeholder 3"/>
          <p:cNvSpPr>
            <a:spLocks noGrp="1"/>
          </p:cNvSpPr>
          <p:nvPr>
            <p:ph type="ftr" sz="quarter" idx="11"/>
          </p:nvPr>
        </p:nvSpPr>
        <p:spPr>
          <a:xfrm>
            <a:off x="2192343" y="6504185"/>
            <a:ext cx="8204200" cy="476251"/>
          </a:xfrm>
        </p:spPr>
        <p:txBody>
          <a:bodyPr/>
          <a:lstStyle/>
          <a:p>
            <a:endParaRPr lang="en-US"/>
          </a:p>
        </p:txBody>
      </p:sp>
      <p:pic>
        <p:nvPicPr>
          <p:cNvPr id="6" name="Picture 5"/>
          <p:cNvPicPr>
            <a:picLocks noChangeAspect="1"/>
          </p:cNvPicPr>
          <p:nvPr/>
        </p:nvPicPr>
        <p:blipFill rotWithShape="1">
          <a:blip r:embed="rId4"/>
          <a:srcRect t="2869" r="9959" b="8879"/>
          <a:stretch/>
        </p:blipFill>
        <p:spPr>
          <a:xfrm>
            <a:off x="4970992" y="1518726"/>
            <a:ext cx="6460320" cy="45604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Video 6">
            <a:hlinkClick r:id="" action="ppaction://media"/>
            <a:extLst>
              <a:ext uri="{FF2B5EF4-FFF2-40B4-BE49-F238E27FC236}">
                <a16:creationId xmlns:a16="http://schemas.microsoft.com/office/drawing/2014/main" id="{CC2EE178-BA3F-4F62-A3F7-8819C9F6F3F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a:blip>
          <a:stretch>
            <a:fillRect/>
          </a:stretch>
        </p:blipFill>
        <p:spPr>
          <a:xfrm>
            <a:off x="11733088" y="6513816"/>
            <a:ext cx="458911" cy="344183"/>
          </a:xfrm>
          <a:prstGeom prst="rect">
            <a:avLst/>
          </a:prstGeom>
        </p:spPr>
      </p:pic>
    </p:spTree>
    <p:extLst>
      <p:ext uri="{BB962C8B-B14F-4D97-AF65-F5344CB8AC3E}">
        <p14:creationId xmlns:p14="http://schemas.microsoft.com/office/powerpoint/2010/main" val="4259637302"/>
      </p:ext>
    </p:extLst>
  </p:cSld>
  <p:clrMapOvr>
    <a:masterClrMapping/>
  </p:clrMapOvr>
  <p:transition advTm="49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cap="small" dirty="0">
                <a:solidFill>
                  <a:srgbClr val="981E32"/>
                </a:solidFill>
                <a:latin typeface="Arial"/>
              </a:rPr>
              <a:t>Creating a New Exception – Course Directive</a:t>
            </a:r>
            <a:endParaRPr lang="en-US" sz="2800" b="1" dirty="0">
              <a:latin typeface="+mn-lt"/>
            </a:endParaRPr>
          </a:p>
        </p:txBody>
      </p:sp>
      <p:sp>
        <p:nvSpPr>
          <p:cNvPr id="6" name="Content Placeholder 5"/>
          <p:cNvSpPr>
            <a:spLocks noGrp="1"/>
          </p:cNvSpPr>
          <p:nvPr>
            <p:ph idx="1"/>
          </p:nvPr>
        </p:nvSpPr>
        <p:spPr>
          <a:xfrm>
            <a:off x="1132029" y="2362724"/>
            <a:ext cx="4081655" cy="1323311"/>
          </a:xfrm>
        </p:spPr>
        <p:txBody>
          <a:bodyPr/>
          <a:lstStyle/>
          <a:p>
            <a:pPr marL="220128" indent="0">
              <a:buNone/>
            </a:pPr>
            <a:r>
              <a:rPr lang="en-US" sz="2400" b="1" dirty="0">
                <a:solidFill>
                  <a:schemeClr val="accent1">
                    <a:lumMod val="75000"/>
                  </a:schemeClr>
                </a:solidFill>
              </a:rPr>
              <a:t>Click</a:t>
            </a:r>
            <a:r>
              <a:rPr lang="en-US" sz="2400" b="1" dirty="0"/>
              <a:t> </a:t>
            </a:r>
            <a:r>
              <a:rPr lang="en-US" sz="2400" b="1" dirty="0">
                <a:solidFill>
                  <a:schemeClr val="accent2"/>
                </a:solidFill>
              </a:rPr>
              <a:t>Search</a:t>
            </a:r>
            <a:r>
              <a:rPr lang="en-US" sz="2400" b="1" dirty="0"/>
              <a:t> </a:t>
            </a:r>
          </a:p>
          <a:p>
            <a:pPr marL="220128" indent="0">
              <a:buNone/>
            </a:pPr>
            <a:r>
              <a:rPr lang="en-US" sz="2133" b="1" dirty="0"/>
              <a:t>You do not need  enter search criteria </a:t>
            </a:r>
            <a:endParaRPr lang="en-US" dirty="0"/>
          </a:p>
        </p:txBody>
      </p:sp>
      <p:sp>
        <p:nvSpPr>
          <p:cNvPr id="3" name="Date Placeholder 2"/>
          <p:cNvSpPr>
            <a:spLocks noGrp="1"/>
          </p:cNvSpPr>
          <p:nvPr>
            <p:ph type="dt" sz="half" idx="10"/>
          </p:nvPr>
        </p:nvSpPr>
        <p:spPr/>
        <p:txBody>
          <a:bodyPr/>
          <a:lstStyle/>
          <a:p>
            <a:r>
              <a:rPr lang="en-US" dirty="0"/>
              <a:t>rev. 4/2019</a:t>
            </a:r>
          </a:p>
        </p:txBody>
      </p:sp>
      <p:pic>
        <p:nvPicPr>
          <p:cNvPr id="5" name="Picture 4"/>
          <p:cNvPicPr>
            <a:picLocks noChangeAspect="1"/>
          </p:cNvPicPr>
          <p:nvPr/>
        </p:nvPicPr>
        <p:blipFill rotWithShape="1">
          <a:blip r:embed="rId4"/>
          <a:srcRect l="1094"/>
          <a:stretch/>
        </p:blipFill>
        <p:spPr>
          <a:xfrm>
            <a:off x="5870249" y="2062037"/>
            <a:ext cx="5618841" cy="28462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Video 6">
            <a:hlinkClick r:id="" action="ppaction://media"/>
            <a:extLst>
              <a:ext uri="{FF2B5EF4-FFF2-40B4-BE49-F238E27FC236}">
                <a16:creationId xmlns:a16="http://schemas.microsoft.com/office/drawing/2014/main" id="{232676D2-F76E-4554-9B05-1B914343A5E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a:blip>
          <a:stretch>
            <a:fillRect/>
          </a:stretch>
        </p:blipFill>
        <p:spPr>
          <a:xfrm>
            <a:off x="11254153" y="6154614"/>
            <a:ext cx="937846" cy="703385"/>
          </a:xfrm>
          <a:prstGeom prst="rect">
            <a:avLst/>
          </a:prstGeom>
        </p:spPr>
      </p:pic>
    </p:spTree>
    <p:extLst>
      <p:ext uri="{BB962C8B-B14F-4D97-AF65-F5344CB8AC3E}">
        <p14:creationId xmlns:p14="http://schemas.microsoft.com/office/powerpoint/2010/main" val="1941383861"/>
      </p:ext>
    </p:extLst>
  </p:cSld>
  <p:clrMapOvr>
    <a:masterClrMapping/>
  </p:clrMapOvr>
  <p:transition advTm="49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42900" marR="0" lvl="0" indent="-342900">
              <a:lnSpc>
                <a:spcPct val="100000"/>
              </a:lnSpc>
              <a:spcBef>
                <a:spcPts val="0"/>
              </a:spcBef>
              <a:spcAft>
                <a:spcPts val="800"/>
              </a:spcAft>
            </a:pPr>
            <a:br>
              <a:rPr lang="en-US" sz="1600" dirty="0">
                <a:latin typeface="Calibri" panose="020F0502020204030204" pitchFamily="34" charset="0"/>
                <a:ea typeface="Calibri" panose="020F0502020204030204" pitchFamily="34" charset="0"/>
                <a:cs typeface="Times New Roman" panose="02020603050405020304" pitchFamily="18" charset="0"/>
              </a:rPr>
            </a:br>
            <a:endParaRPr lang="en-US" sz="1600" dirty="0"/>
          </a:p>
        </p:txBody>
      </p:sp>
      <p:sp>
        <p:nvSpPr>
          <p:cNvPr id="8" name="Content Placeholder 7"/>
          <p:cNvSpPr>
            <a:spLocks noGrp="1"/>
          </p:cNvSpPr>
          <p:nvPr>
            <p:ph idx="1"/>
          </p:nvPr>
        </p:nvSpPr>
        <p:spPr>
          <a:xfrm>
            <a:off x="888023" y="1478690"/>
            <a:ext cx="3972734" cy="2236510"/>
          </a:xfrm>
        </p:spPr>
        <p:txBody>
          <a:bodyPr/>
          <a:lstStyle/>
          <a:p>
            <a:pPr marL="220128" indent="0">
              <a:buNone/>
            </a:pPr>
            <a:r>
              <a:rPr lang="en-US" sz="1800" b="1" dirty="0">
                <a:solidFill>
                  <a:schemeClr val="accent1">
                    <a:lumMod val="75000"/>
                  </a:schemeClr>
                </a:solidFill>
              </a:rPr>
              <a:t>Click</a:t>
            </a:r>
            <a:r>
              <a:rPr lang="en-US" sz="1800" dirty="0"/>
              <a:t> on the checkmark next to the course to be used in the exception.</a:t>
            </a:r>
          </a:p>
          <a:p>
            <a:pPr marL="220128" indent="0">
              <a:buNone/>
            </a:pPr>
            <a:r>
              <a:rPr lang="en-US" sz="1800" dirty="0"/>
              <a:t>You may need to </a:t>
            </a:r>
            <a:r>
              <a:rPr lang="en-US" sz="1800" b="1" dirty="0">
                <a:solidFill>
                  <a:schemeClr val="accent1">
                    <a:lumMod val="75000"/>
                  </a:schemeClr>
                </a:solidFill>
              </a:rPr>
              <a:t>click</a:t>
            </a:r>
            <a:r>
              <a:rPr lang="en-US" sz="1800" dirty="0"/>
              <a:t> </a:t>
            </a:r>
            <a:r>
              <a:rPr lang="en-US" sz="1800" b="1" dirty="0">
                <a:solidFill>
                  <a:schemeClr val="bg2">
                    <a:lumMod val="50000"/>
                    <a:lumOff val="50000"/>
                  </a:schemeClr>
                </a:solidFill>
              </a:rPr>
              <a:t>View All </a:t>
            </a:r>
            <a:r>
              <a:rPr lang="en-US" sz="1800" dirty="0"/>
              <a:t>or</a:t>
            </a:r>
            <a:r>
              <a:rPr lang="en-US" sz="1800" dirty="0">
                <a:solidFill>
                  <a:schemeClr val="accent1">
                    <a:lumMod val="75000"/>
                  </a:schemeClr>
                </a:solidFill>
              </a:rPr>
              <a:t> </a:t>
            </a:r>
            <a:r>
              <a:rPr lang="en-US" sz="1800" b="1" dirty="0">
                <a:solidFill>
                  <a:schemeClr val="bg2">
                    <a:lumMod val="50000"/>
                    <a:lumOff val="50000"/>
                  </a:schemeClr>
                </a:solidFill>
              </a:rPr>
              <a:t>Additional</a:t>
            </a:r>
            <a:r>
              <a:rPr lang="en-US" sz="1800" dirty="0">
                <a:solidFill>
                  <a:schemeClr val="accent1">
                    <a:lumMod val="75000"/>
                  </a:schemeClr>
                </a:solidFill>
              </a:rPr>
              <a:t> </a:t>
            </a:r>
            <a:r>
              <a:rPr lang="en-US" sz="1800" b="1" dirty="0">
                <a:solidFill>
                  <a:schemeClr val="bg2">
                    <a:lumMod val="50000"/>
                    <a:lumOff val="50000"/>
                  </a:schemeClr>
                </a:solidFill>
              </a:rPr>
              <a:t>Information</a:t>
            </a:r>
            <a:r>
              <a:rPr lang="en-US" sz="1800" dirty="0">
                <a:solidFill>
                  <a:schemeClr val="accent1">
                    <a:lumMod val="75000"/>
                  </a:schemeClr>
                </a:solidFill>
              </a:rPr>
              <a:t> </a:t>
            </a:r>
            <a:r>
              <a:rPr lang="en-US" sz="1800" dirty="0"/>
              <a:t>to find the course.</a:t>
            </a:r>
          </a:p>
        </p:txBody>
      </p:sp>
      <p:sp>
        <p:nvSpPr>
          <p:cNvPr id="3" name="Date Placeholder 2"/>
          <p:cNvSpPr>
            <a:spLocks noGrp="1"/>
          </p:cNvSpPr>
          <p:nvPr>
            <p:ph type="dt" sz="half" idx="10"/>
          </p:nvPr>
        </p:nvSpPr>
        <p:spPr/>
        <p:txBody>
          <a:bodyPr/>
          <a:lstStyle/>
          <a:p>
            <a:r>
              <a:rPr lang="en-US" dirty="0"/>
              <a:t>rev. 4/2019</a:t>
            </a:r>
          </a:p>
        </p:txBody>
      </p:sp>
      <p:sp>
        <p:nvSpPr>
          <p:cNvPr id="10" name="Rectangle 9"/>
          <p:cNvSpPr/>
          <p:nvPr/>
        </p:nvSpPr>
        <p:spPr>
          <a:xfrm>
            <a:off x="2514600" y="294549"/>
            <a:ext cx="7139354" cy="461665"/>
          </a:xfrm>
          <a:prstGeom prst="rect">
            <a:avLst/>
          </a:prstGeom>
        </p:spPr>
        <p:txBody>
          <a:bodyPr wrap="square">
            <a:spAutoFit/>
          </a:bodyPr>
          <a:lstStyle/>
          <a:p>
            <a:r>
              <a:rPr lang="en-US" sz="2400" b="1" kern="0" cap="small" dirty="0">
                <a:solidFill>
                  <a:srgbClr val="981E32"/>
                </a:solidFill>
                <a:latin typeface="Arial"/>
                <a:ea typeface="+mj-ea"/>
                <a:cs typeface="+mj-cs"/>
              </a:rPr>
              <a:t>Creating a New Exception – Course Directive</a:t>
            </a:r>
            <a:endParaRPr lang="en-US" dirty="0"/>
          </a:p>
        </p:txBody>
      </p:sp>
      <p:pic>
        <p:nvPicPr>
          <p:cNvPr id="4" name="Picture 3">
            <a:extLst>
              <a:ext uri="{FF2B5EF4-FFF2-40B4-BE49-F238E27FC236}">
                <a16:creationId xmlns:a16="http://schemas.microsoft.com/office/drawing/2014/main" id="{832357E2-CF14-4563-89DA-783BCF7F5D02}"/>
              </a:ext>
            </a:extLst>
          </p:cNvPr>
          <p:cNvPicPr>
            <a:picLocks noChangeAspect="1"/>
          </p:cNvPicPr>
          <p:nvPr/>
        </p:nvPicPr>
        <p:blipFill>
          <a:blip r:embed="rId4"/>
          <a:stretch>
            <a:fillRect/>
          </a:stretch>
        </p:blipFill>
        <p:spPr>
          <a:xfrm>
            <a:off x="5905773" y="1396940"/>
            <a:ext cx="4986502" cy="4837545"/>
          </a:xfrm>
          <a:prstGeom prst="rect">
            <a:avLst/>
          </a:prstGeom>
        </p:spPr>
      </p:pic>
      <p:pic>
        <p:nvPicPr>
          <p:cNvPr id="6" name="Audio 5">
            <a:hlinkClick r:id="" action="ppaction://media"/>
            <a:extLst>
              <a:ext uri="{FF2B5EF4-FFF2-40B4-BE49-F238E27FC236}">
                <a16:creationId xmlns:a16="http://schemas.microsoft.com/office/drawing/2014/main" id="{B758B042-8689-496F-AB05-1D06768B99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22522414"/>
      </p:ext>
    </p:extLst>
  </p:cSld>
  <p:clrMapOvr>
    <a:masterClrMapping/>
  </p:clrMapOvr>
  <p:transition advTm="270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585" y="492886"/>
            <a:ext cx="11536296" cy="535531"/>
          </a:xfrm>
        </p:spPr>
        <p:txBody>
          <a:bodyPr/>
          <a:lstStyle/>
          <a:p>
            <a:pPr algn="ctr"/>
            <a:r>
              <a:rPr lang="en-US" b="1" dirty="0">
                <a:latin typeface="+mn-lt"/>
              </a:rPr>
              <a:t>General Information about this Training</a:t>
            </a:r>
          </a:p>
        </p:txBody>
      </p:sp>
      <p:sp>
        <p:nvSpPr>
          <p:cNvPr id="3" name="Content Placeholder 2"/>
          <p:cNvSpPr>
            <a:spLocks noGrp="1"/>
          </p:cNvSpPr>
          <p:nvPr>
            <p:ph idx="1"/>
          </p:nvPr>
        </p:nvSpPr>
        <p:spPr>
          <a:xfrm>
            <a:off x="1162595" y="1296451"/>
            <a:ext cx="10802983" cy="5653535"/>
          </a:xfrm>
        </p:spPr>
        <p:txBody>
          <a:bodyPr/>
          <a:lstStyle/>
          <a:p>
            <a:r>
              <a:rPr lang="en-US" dirty="0"/>
              <a:t>While anyone can participate in this training, access  to enter exceptions and milestones is limited to </a:t>
            </a:r>
            <a:r>
              <a:rPr lang="en-US" sz="2800" dirty="0"/>
              <a:t>academic</a:t>
            </a:r>
            <a:r>
              <a:rPr lang="en-US" dirty="0"/>
              <a:t> advisors within departments that offer degrees. </a:t>
            </a:r>
          </a:p>
          <a:p>
            <a:r>
              <a:rPr lang="en-US" dirty="0"/>
              <a:t>Completion of the Academic Requirements Overview training and submission of an access request form to the Crimson Service desk is required to obtain access to enter exceptions and milestones. If current access is incorrect, contact </a:t>
            </a:r>
            <a:r>
              <a:rPr lang="en-US" dirty="0">
                <a:hlinkClick r:id="rId5"/>
              </a:rPr>
              <a:t>crimsonservicedesk@wsu.edu</a:t>
            </a:r>
            <a:r>
              <a:rPr lang="en-US" dirty="0"/>
              <a:t>.</a:t>
            </a:r>
          </a:p>
          <a:p>
            <a:r>
              <a:rPr lang="en-US" b="1" dirty="0"/>
              <a:t>“AR”</a:t>
            </a:r>
            <a:r>
              <a:rPr lang="en-US" dirty="0"/>
              <a:t> is used throughout this presentation to designate the Academic Requirements. (Also known as advisement report or degree audit).</a:t>
            </a:r>
          </a:p>
          <a:p>
            <a:endParaRPr lang="en-US" dirty="0"/>
          </a:p>
        </p:txBody>
      </p:sp>
      <p:sp>
        <p:nvSpPr>
          <p:cNvPr id="4" name="Date Placeholder 3"/>
          <p:cNvSpPr>
            <a:spLocks noGrp="1"/>
          </p:cNvSpPr>
          <p:nvPr>
            <p:ph type="dt" sz="half" idx="10"/>
          </p:nvPr>
        </p:nvSpPr>
        <p:spPr/>
        <p:txBody>
          <a:bodyPr/>
          <a:lstStyle/>
          <a:p>
            <a:r>
              <a:rPr lang="en-US" dirty="0"/>
              <a:t>rev. 4/2019</a:t>
            </a:r>
          </a:p>
        </p:txBody>
      </p:sp>
      <p:pic>
        <p:nvPicPr>
          <p:cNvPr id="6" name="Audio 5">
            <a:hlinkClick r:id="" action="ppaction://media"/>
            <a:extLst>
              <a:ext uri="{FF2B5EF4-FFF2-40B4-BE49-F238E27FC236}">
                <a16:creationId xmlns:a16="http://schemas.microsoft.com/office/drawing/2014/main" id="{50242B9F-4298-4FBC-A814-1D82AD0B3F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6098407"/>
      </p:ext>
    </p:extLst>
  </p:cSld>
  <p:clrMapOvr>
    <a:masterClrMapping/>
  </p:clrMapOvr>
  <p:transition advTm="274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cap="small" dirty="0">
                <a:solidFill>
                  <a:srgbClr val="981E32"/>
                </a:solidFill>
                <a:latin typeface="Arial"/>
              </a:rPr>
              <a:t>Creating a New Exception – Course Directive</a:t>
            </a:r>
            <a:endParaRPr lang="en-US" sz="2800" dirty="0">
              <a:latin typeface="+mj-lt"/>
            </a:endParaRPr>
          </a:p>
        </p:txBody>
      </p:sp>
      <p:sp>
        <p:nvSpPr>
          <p:cNvPr id="5" name="Content Placeholder 4"/>
          <p:cNvSpPr>
            <a:spLocks noGrp="1"/>
          </p:cNvSpPr>
          <p:nvPr>
            <p:ph idx="1"/>
          </p:nvPr>
        </p:nvSpPr>
        <p:spPr>
          <a:xfrm>
            <a:off x="817705" y="2459504"/>
            <a:ext cx="4082427" cy="2882840"/>
          </a:xfrm>
        </p:spPr>
        <p:txBody>
          <a:bodyPr/>
          <a:lstStyle/>
          <a:p>
            <a:pPr marL="220128" indent="0">
              <a:buNone/>
            </a:pPr>
            <a:r>
              <a:rPr lang="en-US" sz="2400" b="1" dirty="0">
                <a:solidFill>
                  <a:schemeClr val="accent1">
                    <a:lumMod val="75000"/>
                  </a:schemeClr>
                </a:solidFill>
              </a:rPr>
              <a:t>Add</a:t>
            </a:r>
            <a:r>
              <a:rPr lang="en-US" sz="2400" b="1" dirty="0"/>
              <a:t> </a:t>
            </a:r>
            <a:r>
              <a:rPr lang="en-US" sz="2400" b="1" dirty="0">
                <a:solidFill>
                  <a:schemeClr val="tx1">
                    <a:lumMod val="65000"/>
                  </a:schemeClr>
                </a:solidFill>
              </a:rPr>
              <a:t>Minimum Grade Points/Unit </a:t>
            </a:r>
            <a:r>
              <a:rPr lang="en-US" sz="2400" b="1" dirty="0"/>
              <a:t>to Exception </a:t>
            </a:r>
            <a:r>
              <a:rPr lang="en-US" sz="1800" dirty="0"/>
              <a:t>(</a:t>
            </a:r>
            <a:r>
              <a:rPr lang="en-US" sz="1600" dirty="0"/>
              <a:t>of at least  1.0) – this ensures that W or F cannot satisfy a requirement.</a:t>
            </a:r>
          </a:p>
          <a:p>
            <a:pPr marL="220128" indent="0">
              <a:buNone/>
            </a:pPr>
            <a:r>
              <a:rPr lang="en-US" sz="1600" dirty="0"/>
              <a:t>Do not enter a value into Directed Units, Directed Courses or Course Topic ID</a:t>
            </a:r>
          </a:p>
        </p:txBody>
      </p:sp>
      <p:sp>
        <p:nvSpPr>
          <p:cNvPr id="3" name="Date Placeholder 2"/>
          <p:cNvSpPr>
            <a:spLocks noGrp="1"/>
          </p:cNvSpPr>
          <p:nvPr>
            <p:ph type="dt" sz="half" idx="10"/>
          </p:nvPr>
        </p:nvSpPr>
        <p:spPr/>
        <p:txBody>
          <a:bodyPr/>
          <a:lstStyle/>
          <a:p>
            <a:r>
              <a:rPr lang="en-US"/>
              <a:t>rev. 9/2018</a:t>
            </a:r>
          </a:p>
        </p:txBody>
      </p:sp>
      <p:pic>
        <p:nvPicPr>
          <p:cNvPr id="4" name="Picture 3">
            <a:extLst>
              <a:ext uri="{FF2B5EF4-FFF2-40B4-BE49-F238E27FC236}">
                <a16:creationId xmlns:a16="http://schemas.microsoft.com/office/drawing/2014/main" id="{098AEE64-19FE-45D4-8F8D-F6DDCB7B3A8A}"/>
              </a:ext>
            </a:extLst>
          </p:cNvPr>
          <p:cNvPicPr>
            <a:picLocks noChangeAspect="1"/>
          </p:cNvPicPr>
          <p:nvPr/>
        </p:nvPicPr>
        <p:blipFill>
          <a:blip r:embed="rId5"/>
          <a:stretch>
            <a:fillRect/>
          </a:stretch>
        </p:blipFill>
        <p:spPr>
          <a:xfrm>
            <a:off x="4900132" y="1825336"/>
            <a:ext cx="6876190" cy="3742857"/>
          </a:xfrm>
          <a:prstGeom prst="rect">
            <a:avLst/>
          </a:prstGeom>
        </p:spPr>
      </p:pic>
      <p:pic>
        <p:nvPicPr>
          <p:cNvPr id="16" name="Audio 15">
            <a:hlinkClick r:id="" action="ppaction://media"/>
            <a:extLst>
              <a:ext uri="{FF2B5EF4-FFF2-40B4-BE49-F238E27FC236}">
                <a16:creationId xmlns:a16="http://schemas.microsoft.com/office/drawing/2014/main" id="{C1133CF9-648B-48F3-9ACA-C6D629E906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5974086"/>
      </p:ext>
    </p:extLst>
  </p:cSld>
  <p:clrMapOvr>
    <a:masterClrMapping/>
  </p:clrMapOvr>
  <p:transition advTm="309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cap="small" dirty="0">
                <a:solidFill>
                  <a:srgbClr val="981E32"/>
                </a:solidFill>
                <a:latin typeface="Arial"/>
              </a:rPr>
              <a:t>Creating a New Exception – Course Directive</a:t>
            </a:r>
            <a:endParaRPr lang="en-US" sz="2800" b="1" dirty="0">
              <a:solidFill>
                <a:schemeClr val="accent2"/>
              </a:solidFill>
              <a:latin typeface="+mn-lt"/>
            </a:endParaRPr>
          </a:p>
        </p:txBody>
      </p:sp>
      <p:sp>
        <p:nvSpPr>
          <p:cNvPr id="6" name="Content Placeholder 5"/>
          <p:cNvSpPr>
            <a:spLocks noGrp="1"/>
          </p:cNvSpPr>
          <p:nvPr>
            <p:ph idx="1"/>
          </p:nvPr>
        </p:nvSpPr>
        <p:spPr>
          <a:xfrm>
            <a:off x="2315633" y="1159046"/>
            <a:ext cx="8193373" cy="461665"/>
          </a:xfrm>
        </p:spPr>
        <p:txBody>
          <a:bodyPr/>
          <a:lstStyle/>
          <a:p>
            <a:r>
              <a:rPr lang="en-US" sz="2400" b="1" dirty="0">
                <a:solidFill>
                  <a:schemeClr val="accent1">
                    <a:lumMod val="75000"/>
                  </a:schemeClr>
                </a:solidFill>
              </a:rPr>
              <a:t>Click</a:t>
            </a:r>
            <a:r>
              <a:rPr lang="en-US" sz="2400" b="1" dirty="0"/>
              <a:t> </a:t>
            </a:r>
            <a:r>
              <a:rPr lang="en-US" sz="2400" b="1" dirty="0">
                <a:solidFill>
                  <a:schemeClr val="accent2"/>
                </a:solidFill>
              </a:rPr>
              <a:t>OK</a:t>
            </a:r>
            <a:r>
              <a:rPr lang="en-US" sz="2400" b="1" dirty="0"/>
              <a:t>,</a:t>
            </a:r>
            <a:r>
              <a:rPr lang="en-US" sz="2400" b="1" dirty="0">
                <a:solidFill>
                  <a:srgbClr val="FF0000"/>
                </a:solidFill>
              </a:rPr>
              <a:t> </a:t>
            </a:r>
            <a:r>
              <a:rPr lang="en-US" sz="2400" b="1" dirty="0"/>
              <a:t>then</a:t>
            </a:r>
            <a:r>
              <a:rPr lang="en-US" sz="2400" b="1" dirty="0">
                <a:solidFill>
                  <a:schemeClr val="accent2"/>
                </a:solidFill>
              </a:rPr>
              <a:t> Save </a:t>
            </a:r>
            <a:endParaRPr lang="en-US" dirty="0"/>
          </a:p>
        </p:txBody>
      </p:sp>
      <p:sp>
        <p:nvSpPr>
          <p:cNvPr id="3" name="Date Placeholder 2"/>
          <p:cNvSpPr>
            <a:spLocks noGrp="1"/>
          </p:cNvSpPr>
          <p:nvPr>
            <p:ph type="dt" sz="half" idx="10"/>
          </p:nvPr>
        </p:nvSpPr>
        <p:spPr/>
        <p:txBody>
          <a:bodyPr/>
          <a:lstStyle/>
          <a:p>
            <a:r>
              <a:rPr lang="en-US" dirty="0"/>
              <a:t>rev. 4/2019</a:t>
            </a:r>
          </a:p>
        </p:txBody>
      </p:sp>
      <p:pic>
        <p:nvPicPr>
          <p:cNvPr id="5" name="Picture 4"/>
          <p:cNvPicPr>
            <a:picLocks noChangeAspect="1"/>
          </p:cNvPicPr>
          <p:nvPr/>
        </p:nvPicPr>
        <p:blipFill>
          <a:blip r:embed="rId4"/>
          <a:stretch>
            <a:fillRect/>
          </a:stretch>
        </p:blipFill>
        <p:spPr>
          <a:xfrm>
            <a:off x="893662" y="1836288"/>
            <a:ext cx="11048143" cy="46801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Video 3">
            <a:hlinkClick r:id="" action="ppaction://media"/>
            <a:extLst>
              <a:ext uri="{FF2B5EF4-FFF2-40B4-BE49-F238E27FC236}">
                <a16:creationId xmlns:a16="http://schemas.microsoft.com/office/drawing/2014/main" id="{F2FCA3E7-0E1D-41C0-99F9-E21ECE34399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a:blip>
          <a:stretch>
            <a:fillRect/>
          </a:stretch>
        </p:blipFill>
        <p:spPr>
          <a:xfrm>
            <a:off x="11941805" y="6670353"/>
            <a:ext cx="250194" cy="187646"/>
          </a:xfrm>
          <a:prstGeom prst="rect">
            <a:avLst/>
          </a:prstGeom>
        </p:spPr>
      </p:pic>
    </p:spTree>
    <p:extLst>
      <p:ext uri="{BB962C8B-B14F-4D97-AF65-F5344CB8AC3E}">
        <p14:creationId xmlns:p14="http://schemas.microsoft.com/office/powerpoint/2010/main" val="482730646"/>
      </p:ext>
    </p:extLst>
  </p:cSld>
  <p:clrMapOvr>
    <a:masterClrMapping/>
  </p:clrMapOvr>
  <p:transition advTm="66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endParaRPr lang="en-US" dirty="0"/>
          </a:p>
        </p:txBody>
      </p:sp>
      <p:sp>
        <p:nvSpPr>
          <p:cNvPr id="7" name="Content Placeholder 6"/>
          <p:cNvSpPr>
            <a:spLocks noGrp="1"/>
          </p:cNvSpPr>
          <p:nvPr>
            <p:ph idx="1"/>
          </p:nvPr>
        </p:nvSpPr>
        <p:spPr>
          <a:xfrm>
            <a:off x="2326460" y="1222852"/>
            <a:ext cx="8193373" cy="954107"/>
          </a:xfrm>
        </p:spPr>
        <p:txBody>
          <a:bodyPr/>
          <a:lstStyle/>
          <a:p>
            <a:pPr marL="220128" indent="0">
              <a:buNone/>
            </a:pPr>
            <a:r>
              <a:rPr lang="en-US" sz="2800" b="1" dirty="0">
                <a:solidFill>
                  <a:schemeClr val="accent1">
                    <a:lumMod val="75000"/>
                  </a:schemeClr>
                </a:solidFill>
              </a:rPr>
              <a:t>Rerun</a:t>
            </a:r>
            <a:r>
              <a:rPr lang="en-US" sz="2800" b="1" dirty="0"/>
              <a:t> </a:t>
            </a:r>
            <a:r>
              <a:rPr lang="en-US" sz="2800" dirty="0"/>
              <a:t>the AR, </a:t>
            </a:r>
            <a:r>
              <a:rPr lang="en-US" sz="2800" b="1" dirty="0">
                <a:solidFill>
                  <a:schemeClr val="accent1">
                    <a:lumMod val="75000"/>
                  </a:schemeClr>
                </a:solidFill>
              </a:rPr>
              <a:t>open</a:t>
            </a:r>
            <a:r>
              <a:rPr lang="en-US" sz="2800" dirty="0"/>
              <a:t> a PDF and check to see if the exception shows</a:t>
            </a:r>
            <a:r>
              <a:rPr lang="en-US" sz="2000" dirty="0"/>
              <a:t>.</a:t>
            </a:r>
            <a:endParaRPr lang="en-US" dirty="0"/>
          </a:p>
        </p:txBody>
      </p:sp>
      <p:sp>
        <p:nvSpPr>
          <p:cNvPr id="3" name="Date Placeholder 2"/>
          <p:cNvSpPr>
            <a:spLocks noGrp="1"/>
          </p:cNvSpPr>
          <p:nvPr>
            <p:ph type="dt" sz="half" idx="10"/>
          </p:nvPr>
        </p:nvSpPr>
        <p:spPr/>
        <p:txBody>
          <a:bodyPr/>
          <a:lstStyle/>
          <a:p>
            <a:r>
              <a:rPr lang="en-US" dirty="0"/>
              <a:t>rev. 4/2019</a:t>
            </a:r>
          </a:p>
        </p:txBody>
      </p:sp>
      <p:sp>
        <p:nvSpPr>
          <p:cNvPr id="4" name="Footer Placeholder 3"/>
          <p:cNvSpPr>
            <a:spLocks noGrp="1"/>
          </p:cNvSpPr>
          <p:nvPr>
            <p:ph type="ftr" sz="quarter" idx="11"/>
          </p:nvPr>
        </p:nvSpPr>
        <p:spPr/>
        <p:txBody>
          <a:bodyPr/>
          <a:lstStyle/>
          <a:p>
            <a:endParaRPr lang="en-US"/>
          </a:p>
        </p:txBody>
      </p:sp>
      <p:pic>
        <p:nvPicPr>
          <p:cNvPr id="5" name="Picture 4"/>
          <p:cNvPicPr>
            <a:picLocks noChangeAspect="1"/>
          </p:cNvPicPr>
          <p:nvPr/>
        </p:nvPicPr>
        <p:blipFill>
          <a:blip r:embed="rId4"/>
          <a:stretch>
            <a:fillRect/>
          </a:stretch>
        </p:blipFill>
        <p:spPr>
          <a:xfrm>
            <a:off x="861319" y="2479495"/>
            <a:ext cx="4024357" cy="3971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stretch>
            <a:fillRect/>
          </a:stretch>
        </p:blipFill>
        <p:spPr>
          <a:xfrm>
            <a:off x="5243359" y="2718225"/>
            <a:ext cx="6480974" cy="34938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1776046" y="326996"/>
            <a:ext cx="9390185" cy="523220"/>
          </a:xfrm>
          <a:prstGeom prst="rect">
            <a:avLst/>
          </a:prstGeom>
        </p:spPr>
        <p:txBody>
          <a:bodyPr wrap="square">
            <a:spAutoFit/>
          </a:bodyPr>
          <a:lstStyle/>
          <a:p>
            <a:r>
              <a:rPr lang="en-US" sz="2800" b="1" kern="0" cap="small" dirty="0">
                <a:solidFill>
                  <a:srgbClr val="981E32"/>
                </a:solidFill>
                <a:latin typeface="Arial"/>
                <a:ea typeface="+mj-ea"/>
                <a:cs typeface="+mj-cs"/>
              </a:rPr>
              <a:t>Creating a New Exception – Course Directive</a:t>
            </a:r>
            <a:endParaRPr lang="en-US" dirty="0"/>
          </a:p>
        </p:txBody>
      </p:sp>
      <p:pic>
        <p:nvPicPr>
          <p:cNvPr id="9" name="Video 8">
            <a:hlinkClick r:id="" action="ppaction://media"/>
            <a:extLst>
              <a:ext uri="{FF2B5EF4-FFF2-40B4-BE49-F238E27FC236}">
                <a16:creationId xmlns:a16="http://schemas.microsoft.com/office/drawing/2014/main" id="{0C719343-6D24-4AFD-BA92-926CDD89123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lum bright="100000"/>
          </a:blip>
          <a:stretch>
            <a:fillRect/>
          </a:stretch>
        </p:blipFill>
        <p:spPr>
          <a:xfrm>
            <a:off x="11546415" y="6373812"/>
            <a:ext cx="645584" cy="484188"/>
          </a:xfrm>
          <a:prstGeom prst="rect">
            <a:avLst/>
          </a:prstGeom>
        </p:spPr>
      </p:pic>
    </p:spTree>
    <p:extLst>
      <p:ext uri="{BB962C8B-B14F-4D97-AF65-F5344CB8AC3E}">
        <p14:creationId xmlns:p14="http://schemas.microsoft.com/office/powerpoint/2010/main" val="2494463836"/>
      </p:ext>
    </p:extLst>
  </p:cSld>
  <p:clrMapOvr>
    <a:masterClrMapping/>
  </p:clrMapOvr>
  <p:transition advTm="109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704" y="637097"/>
            <a:ext cx="11536296" cy="535531"/>
          </a:xfrm>
        </p:spPr>
        <p:txBody>
          <a:bodyPr>
            <a:noAutofit/>
          </a:bodyPr>
          <a:lstStyle/>
          <a:p>
            <a:r>
              <a:rPr lang="en-US" sz="2800" cap="small" dirty="0">
                <a:solidFill>
                  <a:srgbClr val="981E32"/>
                </a:solidFill>
                <a:latin typeface="Arial"/>
              </a:rPr>
              <a:t>Creating a New Exception – Course Directive</a:t>
            </a:r>
            <a:endParaRPr lang="en-US" sz="2400" b="1" dirty="0">
              <a:latin typeface="+mn-lt"/>
            </a:endParaRPr>
          </a:p>
        </p:txBody>
      </p:sp>
      <p:sp>
        <p:nvSpPr>
          <p:cNvPr id="7" name="Content Placeholder 6"/>
          <p:cNvSpPr>
            <a:spLocks noGrp="1"/>
          </p:cNvSpPr>
          <p:nvPr>
            <p:ph idx="1"/>
          </p:nvPr>
        </p:nvSpPr>
        <p:spPr>
          <a:xfrm>
            <a:off x="1055077" y="1368746"/>
            <a:ext cx="6770076" cy="1006203"/>
          </a:xfrm>
        </p:spPr>
        <p:txBody>
          <a:bodyPr/>
          <a:lstStyle/>
          <a:p>
            <a:pPr marL="220128" indent="0">
              <a:buNone/>
            </a:pPr>
            <a:r>
              <a:rPr lang="en-US" sz="1600" b="1" dirty="0"/>
              <a:t> If additional courses need to be added to a requirement do NOT create a new exception. Click the </a:t>
            </a:r>
            <a:r>
              <a:rPr lang="en-US" sz="1600" b="1" dirty="0">
                <a:solidFill>
                  <a:schemeClr val="accent2"/>
                </a:solidFill>
              </a:rPr>
              <a:t>+</a:t>
            </a:r>
            <a:r>
              <a:rPr lang="en-US" sz="1600" b="1" dirty="0"/>
              <a:t> on the second page of the exception. Follow the same procedures as before</a:t>
            </a:r>
            <a:endParaRPr lang="en-US" sz="1600" dirty="0"/>
          </a:p>
        </p:txBody>
      </p:sp>
      <p:sp>
        <p:nvSpPr>
          <p:cNvPr id="3" name="Date Placeholder 2"/>
          <p:cNvSpPr>
            <a:spLocks noGrp="1"/>
          </p:cNvSpPr>
          <p:nvPr>
            <p:ph type="dt" sz="half" idx="10"/>
          </p:nvPr>
        </p:nvSpPr>
        <p:spPr/>
        <p:txBody>
          <a:bodyPr/>
          <a:lstStyle/>
          <a:p>
            <a:r>
              <a:rPr lang="en-US" dirty="0"/>
              <a:t>rev. 4/2019</a:t>
            </a:r>
          </a:p>
        </p:txBody>
      </p:sp>
      <p:sp>
        <p:nvSpPr>
          <p:cNvPr id="4" name="Footer Placeholder 3"/>
          <p:cNvSpPr>
            <a:spLocks noGrp="1"/>
          </p:cNvSpPr>
          <p:nvPr>
            <p:ph type="ftr" sz="quarter" idx="11"/>
          </p:nvPr>
        </p:nvSpPr>
        <p:spPr/>
        <p:txBody>
          <a:bodyPr/>
          <a:lstStyle/>
          <a:p>
            <a:endParaRPr lang="en-US"/>
          </a:p>
        </p:txBody>
      </p:sp>
      <p:pic>
        <p:nvPicPr>
          <p:cNvPr id="5" name="Picture 4"/>
          <p:cNvPicPr>
            <a:picLocks noChangeAspect="1"/>
          </p:cNvPicPr>
          <p:nvPr/>
        </p:nvPicPr>
        <p:blipFill>
          <a:blip r:embed="rId5"/>
          <a:stretch>
            <a:fillRect/>
          </a:stretch>
        </p:blipFill>
        <p:spPr>
          <a:xfrm>
            <a:off x="1872816" y="2571068"/>
            <a:ext cx="4892042" cy="41059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a:stretch>
            <a:fillRect/>
          </a:stretch>
        </p:blipFill>
        <p:spPr>
          <a:xfrm>
            <a:off x="8033574" y="1618029"/>
            <a:ext cx="3754975" cy="50943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Video 7">
            <a:hlinkClick r:id="" action="ppaction://media"/>
            <a:extLst>
              <a:ext uri="{FF2B5EF4-FFF2-40B4-BE49-F238E27FC236}">
                <a16:creationId xmlns:a16="http://schemas.microsoft.com/office/drawing/2014/main" id="{F7DB196B-BF5A-4298-95B8-E95FE7EF329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lum bright="100000"/>
          </a:blip>
          <a:stretch>
            <a:fillRect/>
          </a:stretch>
        </p:blipFill>
        <p:spPr>
          <a:xfrm>
            <a:off x="10893642" y="396101"/>
            <a:ext cx="642654" cy="481991"/>
          </a:xfrm>
          <a:prstGeom prst="rect">
            <a:avLst/>
          </a:prstGeom>
        </p:spPr>
      </p:pic>
    </p:spTree>
    <p:extLst>
      <p:ext uri="{BB962C8B-B14F-4D97-AF65-F5344CB8AC3E}">
        <p14:creationId xmlns:p14="http://schemas.microsoft.com/office/powerpoint/2010/main" val="1632427770"/>
      </p:ext>
    </p:extLst>
  </p:cSld>
  <p:clrMapOvr>
    <a:masterClrMapping/>
  </p:clrMapOvr>
  <p:transition advTm="212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5011"/>
            <a:ext cx="10515600" cy="639930"/>
          </a:xfrm>
        </p:spPr>
        <p:txBody>
          <a:bodyPr>
            <a:normAutofit fontScale="90000"/>
          </a:bodyPr>
          <a:lstStyle/>
          <a:p>
            <a:pPr algn="ctr"/>
            <a:r>
              <a:rPr lang="en-US" sz="3600" b="1" cap="small" dirty="0">
                <a:latin typeface="+mn-lt"/>
              </a:rPr>
              <a:t>OTHER EXCEPTIONS – REQUIREMENT CHANGE</a:t>
            </a:r>
            <a:endParaRPr lang="en-US" sz="3600" cap="small" dirty="0">
              <a:latin typeface="+mn-lt"/>
            </a:endParaRPr>
          </a:p>
        </p:txBody>
      </p:sp>
      <p:sp>
        <p:nvSpPr>
          <p:cNvPr id="3" name="Date Placeholder 2"/>
          <p:cNvSpPr>
            <a:spLocks noGrp="1"/>
          </p:cNvSpPr>
          <p:nvPr>
            <p:ph type="dt" sz="half" idx="10"/>
          </p:nvPr>
        </p:nvSpPr>
        <p:spPr/>
        <p:txBody>
          <a:bodyPr/>
          <a:lstStyle/>
          <a:p>
            <a:r>
              <a:rPr lang="en-US" dirty="0"/>
              <a:t>rev. 4/2019</a:t>
            </a:r>
          </a:p>
        </p:txBody>
      </p:sp>
      <p:sp>
        <p:nvSpPr>
          <p:cNvPr id="4" name="Footer Placeholder 3"/>
          <p:cNvSpPr>
            <a:spLocks noGrp="1"/>
          </p:cNvSpPr>
          <p:nvPr>
            <p:ph type="ftr" sz="quarter" idx="11"/>
          </p:nvPr>
        </p:nvSpPr>
        <p:spPr/>
        <p:txBody>
          <a:bodyPr/>
          <a:lstStyle/>
          <a:p>
            <a:endParaRPr lang="en-US"/>
          </a:p>
        </p:txBody>
      </p:sp>
      <p:sp>
        <p:nvSpPr>
          <p:cNvPr id="5" name="TextBox 4"/>
          <p:cNvSpPr txBox="1"/>
          <p:nvPr/>
        </p:nvSpPr>
        <p:spPr>
          <a:xfrm>
            <a:off x="979693" y="2576163"/>
            <a:ext cx="4770477" cy="1569660"/>
          </a:xfrm>
          <a:prstGeom prst="rect">
            <a:avLst/>
          </a:prstGeom>
          <a:noFill/>
        </p:spPr>
        <p:txBody>
          <a:bodyPr wrap="square" rtlCol="0">
            <a:spAutoFit/>
          </a:bodyPr>
          <a:lstStyle/>
          <a:p>
            <a:r>
              <a:rPr lang="en-US" sz="2400" b="1" dirty="0">
                <a:solidFill>
                  <a:schemeClr val="accent1"/>
                </a:solidFill>
              </a:rPr>
              <a:t>Choose </a:t>
            </a:r>
            <a:r>
              <a:rPr lang="en-US" sz="2400" b="1" dirty="0">
                <a:solidFill>
                  <a:schemeClr val="accent2"/>
                </a:solidFill>
              </a:rPr>
              <a:t>Requirement Change </a:t>
            </a:r>
            <a:r>
              <a:rPr lang="en-US" sz="2400" dirty="0">
                <a:solidFill>
                  <a:schemeClr val="bg2"/>
                </a:solidFill>
              </a:rPr>
              <a:t>in</a:t>
            </a:r>
            <a:r>
              <a:rPr lang="en-US" sz="2400" b="1" dirty="0">
                <a:solidFill>
                  <a:schemeClr val="accent1"/>
                </a:solidFill>
              </a:rPr>
              <a:t> </a:t>
            </a:r>
            <a:r>
              <a:rPr lang="en-US" sz="2400" b="1" dirty="0">
                <a:solidFill>
                  <a:schemeClr val="accent2"/>
                </a:solidFill>
              </a:rPr>
              <a:t>*Operation Code.</a:t>
            </a:r>
            <a:r>
              <a:rPr lang="en-US" sz="2400" b="1" dirty="0">
                <a:solidFill>
                  <a:schemeClr val="accent1"/>
                </a:solidFill>
              </a:rPr>
              <a:t> </a:t>
            </a:r>
            <a:r>
              <a:rPr lang="en-US" sz="2400" dirty="0">
                <a:solidFill>
                  <a:schemeClr val="bg2"/>
                </a:solidFill>
              </a:rPr>
              <a:t>This is used to change the number of courses or credits for a requirement.</a:t>
            </a:r>
          </a:p>
        </p:txBody>
      </p:sp>
      <p:pic>
        <p:nvPicPr>
          <p:cNvPr id="6" name="Picture 5"/>
          <p:cNvPicPr>
            <a:picLocks noChangeAspect="1"/>
          </p:cNvPicPr>
          <p:nvPr/>
        </p:nvPicPr>
        <p:blipFill rotWithShape="1">
          <a:blip r:embed="rId5"/>
          <a:srcRect t="1237" b="5572"/>
          <a:stretch/>
        </p:blipFill>
        <p:spPr>
          <a:xfrm>
            <a:off x="6096000" y="2035342"/>
            <a:ext cx="5762162" cy="44035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Video 8">
            <a:hlinkClick r:id="" action="ppaction://media"/>
            <a:extLst>
              <a:ext uri="{FF2B5EF4-FFF2-40B4-BE49-F238E27FC236}">
                <a16:creationId xmlns:a16="http://schemas.microsoft.com/office/drawing/2014/main" id="{2A4E7418-11B0-413B-9EFE-82D911D6430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lum bright="100000"/>
          </a:blip>
          <a:stretch>
            <a:fillRect/>
          </a:stretch>
        </p:blipFill>
        <p:spPr>
          <a:xfrm>
            <a:off x="2071691" y="5011007"/>
            <a:ext cx="750277" cy="562708"/>
          </a:xfrm>
          <a:prstGeom prst="rect">
            <a:avLst/>
          </a:prstGeom>
        </p:spPr>
      </p:pic>
    </p:spTree>
    <p:extLst>
      <p:ext uri="{BB962C8B-B14F-4D97-AF65-F5344CB8AC3E}">
        <p14:creationId xmlns:p14="http://schemas.microsoft.com/office/powerpoint/2010/main" val="573200909"/>
      </p:ext>
    </p:extLst>
  </p:cSld>
  <p:clrMapOvr>
    <a:masterClrMapping/>
  </p:clrMapOvr>
  <p:transition advTm="131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cap="small" dirty="0"/>
              <a:t>OTHER EXCEPTIONS – REQUIREMENT CHANGE</a:t>
            </a:r>
            <a:endParaRPr lang="en-US" sz="2800" b="1" i="1" dirty="0">
              <a:latin typeface="+mn-lt"/>
            </a:endParaRPr>
          </a:p>
        </p:txBody>
      </p:sp>
      <p:sp>
        <p:nvSpPr>
          <p:cNvPr id="5" name="Content Placeholder 4"/>
          <p:cNvSpPr>
            <a:spLocks noGrp="1"/>
          </p:cNvSpPr>
          <p:nvPr>
            <p:ph idx="1"/>
          </p:nvPr>
        </p:nvSpPr>
        <p:spPr>
          <a:xfrm>
            <a:off x="835270" y="1846782"/>
            <a:ext cx="4607168" cy="3457357"/>
          </a:xfrm>
        </p:spPr>
        <p:txBody>
          <a:bodyPr/>
          <a:lstStyle/>
          <a:p>
            <a:r>
              <a:rPr lang="en-US" sz="2400" b="1" dirty="0">
                <a:solidFill>
                  <a:schemeClr val="accent2"/>
                </a:solidFill>
              </a:rPr>
              <a:t>Level</a:t>
            </a:r>
            <a:r>
              <a:rPr lang="en-US" sz="2400" b="1" dirty="0">
                <a:solidFill>
                  <a:schemeClr val="accent1">
                    <a:lumMod val="75000"/>
                  </a:schemeClr>
                </a:solidFill>
              </a:rPr>
              <a:t> </a:t>
            </a:r>
            <a:r>
              <a:rPr lang="en-US" sz="2400" dirty="0"/>
              <a:t>defaults to </a:t>
            </a:r>
            <a:r>
              <a:rPr lang="en-US" sz="2400" b="1" dirty="0">
                <a:solidFill>
                  <a:schemeClr val="accent2"/>
                </a:solidFill>
              </a:rPr>
              <a:t>Requirement Group</a:t>
            </a:r>
            <a:r>
              <a:rPr lang="en-US" sz="2400" dirty="0">
                <a:solidFill>
                  <a:schemeClr val="accent2"/>
                </a:solidFill>
              </a:rPr>
              <a:t>.</a:t>
            </a:r>
            <a:endParaRPr lang="en-US" sz="2400" b="1" dirty="0">
              <a:solidFill>
                <a:schemeClr val="accent1">
                  <a:lumMod val="75000"/>
                </a:schemeClr>
              </a:solidFill>
            </a:endParaRPr>
          </a:p>
          <a:p>
            <a:r>
              <a:rPr lang="en-US" sz="2400" b="1" dirty="0">
                <a:solidFill>
                  <a:schemeClr val="accent1">
                    <a:lumMod val="75000"/>
                  </a:schemeClr>
                </a:solidFill>
              </a:rPr>
              <a:t>Change </a:t>
            </a:r>
            <a:r>
              <a:rPr lang="en-US" sz="2400" b="1" dirty="0">
                <a:solidFill>
                  <a:schemeClr val="accent2"/>
                </a:solidFill>
              </a:rPr>
              <a:t>Level</a:t>
            </a:r>
            <a:r>
              <a:rPr lang="en-US" sz="2400" b="1" dirty="0"/>
              <a:t> to </a:t>
            </a:r>
            <a:r>
              <a:rPr lang="en-US" sz="2400" b="1" dirty="0">
                <a:solidFill>
                  <a:schemeClr val="accent2"/>
                </a:solidFill>
              </a:rPr>
              <a:t>Requirement Line (LN). </a:t>
            </a:r>
          </a:p>
          <a:p>
            <a:r>
              <a:rPr lang="en-US" sz="2400" b="1" i="1" dirty="0">
                <a:solidFill>
                  <a:schemeClr val="accent1">
                    <a:lumMod val="75000"/>
                  </a:schemeClr>
                </a:solidFill>
              </a:rPr>
              <a:t>DO NOT use </a:t>
            </a:r>
            <a:r>
              <a:rPr lang="en-US" sz="2400" b="1" i="1" dirty="0"/>
              <a:t>Requirement Group Level (RG).</a:t>
            </a:r>
            <a:endParaRPr lang="en-US" dirty="0"/>
          </a:p>
        </p:txBody>
      </p:sp>
      <p:sp>
        <p:nvSpPr>
          <p:cNvPr id="3" name="Date Placeholder 2"/>
          <p:cNvSpPr>
            <a:spLocks noGrp="1"/>
          </p:cNvSpPr>
          <p:nvPr>
            <p:ph type="dt" sz="half" idx="10"/>
          </p:nvPr>
        </p:nvSpPr>
        <p:spPr/>
        <p:txBody>
          <a:bodyPr/>
          <a:lstStyle/>
          <a:p>
            <a:r>
              <a:rPr lang="en-US" dirty="0"/>
              <a:t>rev. 4/2019</a:t>
            </a:r>
          </a:p>
        </p:txBody>
      </p:sp>
      <p:pic>
        <p:nvPicPr>
          <p:cNvPr id="6" name="Picture 5"/>
          <p:cNvPicPr>
            <a:picLocks noChangeAspect="1"/>
          </p:cNvPicPr>
          <p:nvPr/>
        </p:nvPicPr>
        <p:blipFill>
          <a:blip r:embed="rId5"/>
          <a:stretch>
            <a:fillRect/>
          </a:stretch>
        </p:blipFill>
        <p:spPr>
          <a:xfrm>
            <a:off x="5691431" y="1360666"/>
            <a:ext cx="6649868" cy="5078234"/>
          </a:xfrm>
          <a:prstGeom prst="rect">
            <a:avLst/>
          </a:prstGeom>
        </p:spPr>
      </p:pic>
      <p:pic>
        <p:nvPicPr>
          <p:cNvPr id="11" name="Video 10">
            <a:hlinkClick r:id="" action="ppaction://media"/>
            <a:extLst>
              <a:ext uri="{FF2B5EF4-FFF2-40B4-BE49-F238E27FC236}">
                <a16:creationId xmlns:a16="http://schemas.microsoft.com/office/drawing/2014/main" id="{729F0A9A-49DE-45CD-9306-043F1BC076E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lum bright="100000"/>
          </a:blip>
          <a:stretch>
            <a:fillRect/>
          </a:stretch>
        </p:blipFill>
        <p:spPr>
          <a:xfrm>
            <a:off x="11447585" y="6299688"/>
            <a:ext cx="744414" cy="558311"/>
          </a:xfrm>
          <a:prstGeom prst="rect">
            <a:avLst/>
          </a:prstGeom>
        </p:spPr>
      </p:pic>
    </p:spTree>
    <p:extLst>
      <p:ext uri="{BB962C8B-B14F-4D97-AF65-F5344CB8AC3E}">
        <p14:creationId xmlns:p14="http://schemas.microsoft.com/office/powerpoint/2010/main" val="243778175"/>
      </p:ext>
    </p:extLst>
  </p:cSld>
  <p:clrMapOvr>
    <a:masterClrMapping/>
  </p:clrMapOvr>
  <p:transition advTm="165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cap="small" dirty="0">
                <a:solidFill>
                  <a:srgbClr val="981E32"/>
                </a:solidFill>
              </a:rPr>
              <a:t>OTHER EXCEPTIONS – REQUIREMENT CHANGE</a:t>
            </a:r>
            <a:endParaRPr lang="en-US" sz="2800" b="1" dirty="0">
              <a:latin typeface="+mn-lt"/>
            </a:endParaRPr>
          </a:p>
        </p:txBody>
      </p:sp>
      <p:sp>
        <p:nvSpPr>
          <p:cNvPr id="6" name="Content Placeholder 5"/>
          <p:cNvSpPr>
            <a:spLocks noGrp="1"/>
          </p:cNvSpPr>
          <p:nvPr>
            <p:ph idx="1"/>
          </p:nvPr>
        </p:nvSpPr>
        <p:spPr>
          <a:xfrm>
            <a:off x="720399" y="2453054"/>
            <a:ext cx="4528610" cy="1200329"/>
          </a:xfrm>
        </p:spPr>
        <p:txBody>
          <a:bodyPr/>
          <a:lstStyle/>
          <a:p>
            <a:r>
              <a:rPr lang="en-US" sz="2400" b="1" dirty="0"/>
              <a:t> </a:t>
            </a:r>
            <a:r>
              <a:rPr lang="en-US" sz="2400" b="1" dirty="0">
                <a:solidFill>
                  <a:schemeClr val="accent1">
                    <a:lumMod val="75000"/>
                  </a:schemeClr>
                </a:solidFill>
              </a:rPr>
              <a:t>Click</a:t>
            </a:r>
            <a:r>
              <a:rPr lang="en-US" sz="2400" b="1" dirty="0"/>
              <a:t> </a:t>
            </a:r>
            <a:r>
              <a:rPr lang="en-US" sz="2400" b="1" dirty="0">
                <a:solidFill>
                  <a:schemeClr val="accent2"/>
                </a:solidFill>
              </a:rPr>
              <a:t>Create Exception </a:t>
            </a:r>
            <a:r>
              <a:rPr lang="en-US" sz="2400" b="1" dirty="0"/>
              <a:t>to go to the next page.</a:t>
            </a:r>
            <a:endParaRPr lang="en-US" dirty="0"/>
          </a:p>
        </p:txBody>
      </p:sp>
      <p:sp>
        <p:nvSpPr>
          <p:cNvPr id="3" name="Date Placeholder 2"/>
          <p:cNvSpPr>
            <a:spLocks noGrp="1"/>
          </p:cNvSpPr>
          <p:nvPr>
            <p:ph type="dt" sz="half" idx="10"/>
          </p:nvPr>
        </p:nvSpPr>
        <p:spPr/>
        <p:txBody>
          <a:bodyPr/>
          <a:lstStyle/>
          <a:p>
            <a:r>
              <a:rPr lang="en-US" dirty="0"/>
              <a:t>rev. 4/2019</a:t>
            </a:r>
          </a:p>
        </p:txBody>
      </p:sp>
      <p:sp>
        <p:nvSpPr>
          <p:cNvPr id="4" name="Footer Placeholder 3"/>
          <p:cNvSpPr>
            <a:spLocks noGrp="1"/>
          </p:cNvSpPr>
          <p:nvPr>
            <p:ph type="ftr" sz="quarter" idx="11"/>
          </p:nvPr>
        </p:nvSpPr>
        <p:spPr/>
        <p:txBody>
          <a:bodyPr/>
          <a:lstStyle/>
          <a:p>
            <a:endParaRPr lang="en-US"/>
          </a:p>
        </p:txBody>
      </p:sp>
      <p:pic>
        <p:nvPicPr>
          <p:cNvPr id="5" name="Picture 4"/>
          <p:cNvPicPr>
            <a:picLocks noChangeAspect="1"/>
          </p:cNvPicPr>
          <p:nvPr/>
        </p:nvPicPr>
        <p:blipFill>
          <a:blip r:embed="rId4"/>
          <a:stretch>
            <a:fillRect/>
          </a:stretch>
        </p:blipFill>
        <p:spPr>
          <a:xfrm>
            <a:off x="5617822" y="1814259"/>
            <a:ext cx="6055895" cy="46246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Video 6">
            <a:hlinkClick r:id="" action="ppaction://media"/>
            <a:extLst>
              <a:ext uri="{FF2B5EF4-FFF2-40B4-BE49-F238E27FC236}">
                <a16:creationId xmlns:a16="http://schemas.microsoft.com/office/drawing/2014/main" id="{B54B848B-1A26-45F3-A734-50D2B44A05F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a:blip>
          <a:stretch>
            <a:fillRect/>
          </a:stretch>
        </p:blipFill>
        <p:spPr>
          <a:xfrm>
            <a:off x="3609707" y="5869549"/>
            <a:ext cx="714042" cy="535532"/>
          </a:xfrm>
          <a:prstGeom prst="rect">
            <a:avLst/>
          </a:prstGeom>
        </p:spPr>
      </p:pic>
    </p:spTree>
    <p:extLst>
      <p:ext uri="{BB962C8B-B14F-4D97-AF65-F5344CB8AC3E}">
        <p14:creationId xmlns:p14="http://schemas.microsoft.com/office/powerpoint/2010/main" val="2296722324"/>
      </p:ext>
    </p:extLst>
  </p:cSld>
  <p:clrMapOvr>
    <a:masterClrMapping/>
  </p:clrMapOvr>
  <p:transition advTm="42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cap="small" dirty="0">
                <a:solidFill>
                  <a:srgbClr val="981E32"/>
                </a:solidFill>
              </a:rPr>
              <a:t>OTHER EXCEPTIONS – REQUIREMENT CHANGE</a:t>
            </a:r>
            <a:endParaRPr lang="en-US" sz="2800" b="1" dirty="0">
              <a:latin typeface="+mn-lt"/>
            </a:endParaRPr>
          </a:p>
        </p:txBody>
      </p:sp>
      <p:sp>
        <p:nvSpPr>
          <p:cNvPr id="7" name="Content Placeholder 6"/>
          <p:cNvSpPr>
            <a:spLocks noGrp="1"/>
          </p:cNvSpPr>
          <p:nvPr>
            <p:ph idx="1"/>
          </p:nvPr>
        </p:nvSpPr>
        <p:spPr>
          <a:xfrm>
            <a:off x="655704" y="1811216"/>
            <a:ext cx="4452627" cy="3580467"/>
          </a:xfrm>
        </p:spPr>
        <p:txBody>
          <a:bodyPr/>
          <a:lstStyle/>
          <a:p>
            <a:pPr marL="220128" indent="0">
              <a:buNone/>
            </a:pPr>
            <a:r>
              <a:rPr lang="en-US" sz="2000" b="1" dirty="0"/>
              <a:t>Make sure you have 3 requirement lines.  </a:t>
            </a:r>
          </a:p>
          <a:p>
            <a:pPr marL="220128" indent="0">
              <a:buNone/>
            </a:pPr>
            <a:r>
              <a:rPr lang="en-US" sz="2000" dirty="0"/>
              <a:t>If you do not, you forgot to change the requirement </a:t>
            </a:r>
            <a:r>
              <a:rPr lang="en-US" sz="2000" b="1" dirty="0">
                <a:solidFill>
                  <a:schemeClr val="accent2"/>
                </a:solidFill>
              </a:rPr>
              <a:t>Level</a:t>
            </a:r>
            <a:r>
              <a:rPr lang="en-US" sz="2000" dirty="0"/>
              <a:t> from </a:t>
            </a:r>
            <a:r>
              <a:rPr lang="en-US" sz="2000" dirty="0">
                <a:solidFill>
                  <a:schemeClr val="accent2"/>
                </a:solidFill>
              </a:rPr>
              <a:t>Requirement Group </a:t>
            </a:r>
            <a:r>
              <a:rPr lang="en-US" sz="2000" dirty="0"/>
              <a:t>to</a:t>
            </a:r>
            <a:r>
              <a:rPr lang="en-US" sz="2000" dirty="0">
                <a:solidFill>
                  <a:schemeClr val="accent2"/>
                </a:solidFill>
              </a:rPr>
              <a:t> Requirement Line. </a:t>
            </a:r>
          </a:p>
          <a:p>
            <a:pPr marL="220128" indent="0">
              <a:buNone/>
            </a:pPr>
            <a:r>
              <a:rPr lang="en-US" sz="2000" dirty="0"/>
              <a:t>Click cancel and change it on the first page of the exception. </a:t>
            </a:r>
          </a:p>
        </p:txBody>
      </p:sp>
      <p:sp>
        <p:nvSpPr>
          <p:cNvPr id="3" name="Date Placeholder 2"/>
          <p:cNvSpPr>
            <a:spLocks noGrp="1"/>
          </p:cNvSpPr>
          <p:nvPr>
            <p:ph type="dt" sz="half" idx="10"/>
          </p:nvPr>
        </p:nvSpPr>
        <p:spPr/>
        <p:txBody>
          <a:bodyPr/>
          <a:lstStyle/>
          <a:p>
            <a:r>
              <a:rPr lang="en-US" dirty="0"/>
              <a:t>rev. 4/2019</a:t>
            </a:r>
          </a:p>
        </p:txBody>
      </p:sp>
      <p:pic>
        <p:nvPicPr>
          <p:cNvPr id="5" name="Picture 4"/>
          <p:cNvPicPr>
            <a:picLocks noChangeAspect="1"/>
          </p:cNvPicPr>
          <p:nvPr/>
        </p:nvPicPr>
        <p:blipFill>
          <a:blip r:embed="rId4"/>
          <a:stretch>
            <a:fillRect/>
          </a:stretch>
        </p:blipFill>
        <p:spPr>
          <a:xfrm>
            <a:off x="5208708" y="1881554"/>
            <a:ext cx="6854512" cy="31952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Video 5">
            <a:hlinkClick r:id="" action="ppaction://media"/>
            <a:extLst>
              <a:ext uri="{FF2B5EF4-FFF2-40B4-BE49-F238E27FC236}">
                <a16:creationId xmlns:a16="http://schemas.microsoft.com/office/drawing/2014/main" id="{6CC73D82-29CF-40ED-8CC0-24B0D6DC757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a:blip>
          <a:stretch>
            <a:fillRect/>
          </a:stretch>
        </p:blipFill>
        <p:spPr>
          <a:xfrm>
            <a:off x="11360646" y="6234484"/>
            <a:ext cx="831353" cy="623515"/>
          </a:xfrm>
          <a:prstGeom prst="rect">
            <a:avLst/>
          </a:prstGeom>
        </p:spPr>
      </p:pic>
    </p:spTree>
    <p:extLst>
      <p:ext uri="{BB962C8B-B14F-4D97-AF65-F5344CB8AC3E}">
        <p14:creationId xmlns:p14="http://schemas.microsoft.com/office/powerpoint/2010/main" val="2728449396"/>
      </p:ext>
    </p:extLst>
  </p:cSld>
  <p:clrMapOvr>
    <a:masterClrMapping/>
  </p:clrMapOvr>
  <p:transition advTm="114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cap="small" dirty="0">
                <a:solidFill>
                  <a:srgbClr val="981E32"/>
                </a:solidFill>
              </a:rPr>
              <a:t>OTHER EXCEPTIONS – REQUIREMENT CHANGE</a:t>
            </a:r>
            <a:endParaRPr lang="en-US" sz="2800" b="1" dirty="0">
              <a:latin typeface="+mn-lt"/>
            </a:endParaRPr>
          </a:p>
        </p:txBody>
      </p:sp>
      <p:sp>
        <p:nvSpPr>
          <p:cNvPr id="7" name="Content Placeholder 6"/>
          <p:cNvSpPr>
            <a:spLocks noGrp="1"/>
          </p:cNvSpPr>
          <p:nvPr>
            <p:ph idx="1"/>
          </p:nvPr>
        </p:nvSpPr>
        <p:spPr>
          <a:xfrm>
            <a:off x="655704" y="2400960"/>
            <a:ext cx="3168950" cy="3272691"/>
          </a:xfrm>
        </p:spPr>
        <p:txBody>
          <a:bodyPr/>
          <a:lstStyle/>
          <a:p>
            <a:r>
              <a:rPr lang="en-US" sz="1800" b="1" dirty="0"/>
              <a:t>Choose </a:t>
            </a:r>
            <a:r>
              <a:rPr lang="en-US" sz="1800" b="1" dirty="0">
                <a:solidFill>
                  <a:schemeClr val="accent2"/>
                </a:solidFill>
              </a:rPr>
              <a:t>Minimum Courses </a:t>
            </a:r>
            <a:r>
              <a:rPr lang="en-US" sz="1800" b="1" dirty="0"/>
              <a:t>or </a:t>
            </a:r>
            <a:r>
              <a:rPr lang="en-US" sz="1800" b="1" dirty="0">
                <a:solidFill>
                  <a:schemeClr val="accent2"/>
                </a:solidFill>
              </a:rPr>
              <a:t>Minimum Units </a:t>
            </a:r>
            <a:r>
              <a:rPr lang="en-US" sz="1800" b="1" dirty="0"/>
              <a:t>(depending on Requirement).</a:t>
            </a:r>
          </a:p>
          <a:p>
            <a:r>
              <a:rPr lang="en-US" sz="1800" b="1" dirty="0">
                <a:solidFill>
                  <a:schemeClr val="accent1"/>
                </a:solidFill>
              </a:rPr>
              <a:t>Click </a:t>
            </a:r>
            <a:r>
              <a:rPr lang="en-US" sz="1800" b="1" dirty="0">
                <a:solidFill>
                  <a:schemeClr val="accent2"/>
                </a:solidFill>
              </a:rPr>
              <a:t>OK, </a:t>
            </a:r>
            <a:r>
              <a:rPr lang="en-US" sz="1800" b="1" dirty="0">
                <a:solidFill>
                  <a:schemeClr val="accent1"/>
                </a:solidFill>
              </a:rPr>
              <a:t>then </a:t>
            </a:r>
            <a:r>
              <a:rPr lang="en-US" sz="1800" b="1" dirty="0">
                <a:solidFill>
                  <a:schemeClr val="accent2"/>
                </a:solidFill>
              </a:rPr>
              <a:t>Save.</a:t>
            </a:r>
          </a:p>
          <a:p>
            <a:endParaRPr lang="en-US" sz="1800" dirty="0"/>
          </a:p>
        </p:txBody>
      </p:sp>
      <p:sp>
        <p:nvSpPr>
          <p:cNvPr id="3" name="Date Placeholder 2"/>
          <p:cNvSpPr>
            <a:spLocks noGrp="1"/>
          </p:cNvSpPr>
          <p:nvPr>
            <p:ph type="dt" sz="half" idx="10"/>
          </p:nvPr>
        </p:nvSpPr>
        <p:spPr/>
        <p:txBody>
          <a:bodyPr/>
          <a:lstStyle/>
          <a:p>
            <a:r>
              <a:rPr lang="en-US" dirty="0"/>
              <a:t>rev. 4/2019</a:t>
            </a:r>
          </a:p>
        </p:txBody>
      </p:sp>
      <p:pic>
        <p:nvPicPr>
          <p:cNvPr id="5" name="Picture 4"/>
          <p:cNvPicPr>
            <a:picLocks noChangeAspect="1"/>
          </p:cNvPicPr>
          <p:nvPr/>
        </p:nvPicPr>
        <p:blipFill>
          <a:blip r:embed="rId5"/>
          <a:stretch>
            <a:fillRect/>
          </a:stretch>
        </p:blipFill>
        <p:spPr>
          <a:xfrm>
            <a:off x="3947118" y="2029995"/>
            <a:ext cx="7741276" cy="36436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1"/>
          <p:cNvSpPr txBox="1">
            <a:spLocks/>
          </p:cNvSpPr>
          <p:nvPr/>
        </p:nvSpPr>
        <p:spPr>
          <a:xfrm>
            <a:off x="838200" y="539895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b="1" dirty="0">
              <a:solidFill>
                <a:schemeClr val="accent2"/>
              </a:solidFill>
              <a:latin typeface="+mn-lt"/>
            </a:endParaRPr>
          </a:p>
        </p:txBody>
      </p:sp>
      <p:pic>
        <p:nvPicPr>
          <p:cNvPr id="20" name="Video 19">
            <a:hlinkClick r:id="" action="ppaction://media"/>
            <a:extLst>
              <a:ext uri="{FF2B5EF4-FFF2-40B4-BE49-F238E27FC236}">
                <a16:creationId xmlns:a16="http://schemas.microsoft.com/office/drawing/2014/main" id="{9FFA13D9-566D-4301-96F9-B5190692DE4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lum bright="100000"/>
          </a:blip>
          <a:stretch>
            <a:fillRect/>
          </a:stretch>
        </p:blipFill>
        <p:spPr>
          <a:xfrm>
            <a:off x="11633199" y="6438900"/>
            <a:ext cx="558800" cy="419100"/>
          </a:xfrm>
          <a:prstGeom prst="rect">
            <a:avLst/>
          </a:prstGeom>
        </p:spPr>
      </p:pic>
    </p:spTree>
    <p:extLst>
      <p:ext uri="{BB962C8B-B14F-4D97-AF65-F5344CB8AC3E}">
        <p14:creationId xmlns:p14="http://schemas.microsoft.com/office/powerpoint/2010/main" val="224001383"/>
      </p:ext>
    </p:extLst>
  </p:cSld>
  <p:clrMapOvr>
    <a:masterClrMapping/>
  </p:clrMapOvr>
  <p:transition advTm="280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cap="small" dirty="0">
                <a:solidFill>
                  <a:srgbClr val="981E32"/>
                </a:solidFill>
              </a:rPr>
              <a:t>OTHER EXCEPTIONS – REQUIREMENT CHANGE</a:t>
            </a:r>
            <a:endParaRPr lang="en-US" sz="2800" b="1" dirty="0">
              <a:latin typeface="+mn-lt"/>
            </a:endParaRPr>
          </a:p>
        </p:txBody>
      </p:sp>
      <p:sp>
        <p:nvSpPr>
          <p:cNvPr id="6" name="Content Placeholder 5"/>
          <p:cNvSpPr>
            <a:spLocks noGrp="1"/>
          </p:cNvSpPr>
          <p:nvPr>
            <p:ph idx="1"/>
          </p:nvPr>
        </p:nvSpPr>
        <p:spPr>
          <a:xfrm>
            <a:off x="1377597" y="1732085"/>
            <a:ext cx="3572471" cy="2118945"/>
          </a:xfrm>
        </p:spPr>
        <p:txBody>
          <a:bodyPr/>
          <a:lstStyle/>
          <a:p>
            <a:r>
              <a:rPr lang="en-US" sz="2400" b="1" dirty="0"/>
              <a:t>Verify that your exception worked!</a:t>
            </a:r>
            <a:endParaRPr lang="en-US" dirty="0"/>
          </a:p>
        </p:txBody>
      </p:sp>
      <p:sp>
        <p:nvSpPr>
          <p:cNvPr id="3" name="Date Placeholder 2"/>
          <p:cNvSpPr>
            <a:spLocks noGrp="1"/>
          </p:cNvSpPr>
          <p:nvPr>
            <p:ph type="dt" sz="half" idx="10"/>
          </p:nvPr>
        </p:nvSpPr>
        <p:spPr/>
        <p:txBody>
          <a:bodyPr/>
          <a:lstStyle/>
          <a:p>
            <a:r>
              <a:rPr lang="en-US" dirty="0"/>
              <a:t>rev. 4/2019</a:t>
            </a:r>
          </a:p>
        </p:txBody>
      </p:sp>
      <p:pic>
        <p:nvPicPr>
          <p:cNvPr id="5" name="Picture 4"/>
          <p:cNvPicPr>
            <a:picLocks noChangeAspect="1"/>
          </p:cNvPicPr>
          <p:nvPr/>
        </p:nvPicPr>
        <p:blipFill>
          <a:blip r:embed="rId4"/>
          <a:stretch>
            <a:fillRect/>
          </a:stretch>
        </p:blipFill>
        <p:spPr>
          <a:xfrm>
            <a:off x="5775995" y="2147787"/>
            <a:ext cx="5680580" cy="30027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Video 7">
            <a:hlinkClick r:id="" action="ppaction://media"/>
            <a:extLst>
              <a:ext uri="{FF2B5EF4-FFF2-40B4-BE49-F238E27FC236}">
                <a16:creationId xmlns:a16="http://schemas.microsoft.com/office/drawing/2014/main" id="{DAB116A0-AFFF-4676-89DA-8B5CB02B476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a:blip>
          <a:stretch>
            <a:fillRect/>
          </a:stretch>
        </p:blipFill>
        <p:spPr>
          <a:xfrm>
            <a:off x="11360646" y="6234484"/>
            <a:ext cx="831353" cy="623515"/>
          </a:xfrm>
          <a:prstGeom prst="rect">
            <a:avLst/>
          </a:prstGeom>
        </p:spPr>
      </p:pic>
    </p:spTree>
    <p:extLst>
      <p:ext uri="{BB962C8B-B14F-4D97-AF65-F5344CB8AC3E}">
        <p14:creationId xmlns:p14="http://schemas.microsoft.com/office/powerpoint/2010/main" val="1310434927"/>
      </p:ext>
    </p:extLst>
  </p:cSld>
  <p:clrMapOvr>
    <a:masterClrMapping/>
  </p:clrMapOvr>
  <p:transition advTm="205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585" y="854823"/>
            <a:ext cx="11536296" cy="535531"/>
          </a:xfrm>
        </p:spPr>
        <p:txBody>
          <a:bodyPr>
            <a:normAutofit fontScale="90000"/>
          </a:bodyPr>
          <a:lstStyle/>
          <a:p>
            <a:pPr algn="ctr"/>
            <a:r>
              <a:rPr lang="en-US" sz="3600" b="1" dirty="0">
                <a:latin typeface="+mn-lt"/>
              </a:rPr>
              <a:t>General</a:t>
            </a:r>
            <a:r>
              <a:rPr lang="en-US" b="1" dirty="0">
                <a:latin typeface="+mn-lt"/>
              </a:rPr>
              <a:t> Exceptions Rules</a:t>
            </a:r>
            <a:br>
              <a:rPr lang="en-US" dirty="0">
                <a:latin typeface="+mn-lt"/>
              </a:rPr>
            </a:br>
            <a:endParaRPr lang="en-US" dirty="0">
              <a:latin typeface="+mn-lt"/>
            </a:endParaRPr>
          </a:p>
        </p:txBody>
      </p:sp>
      <p:sp>
        <p:nvSpPr>
          <p:cNvPr id="3" name="Content Placeholder 2"/>
          <p:cNvSpPr>
            <a:spLocks noGrp="1"/>
          </p:cNvSpPr>
          <p:nvPr>
            <p:ph idx="1"/>
          </p:nvPr>
        </p:nvSpPr>
        <p:spPr>
          <a:xfrm>
            <a:off x="783770" y="1296451"/>
            <a:ext cx="11064239" cy="4893334"/>
          </a:xfrm>
        </p:spPr>
        <p:txBody>
          <a:bodyPr>
            <a:normAutofit fontScale="25000" lnSpcReduction="20000"/>
          </a:bodyPr>
          <a:lstStyle/>
          <a:p>
            <a:r>
              <a:rPr lang="en-US" sz="10400" dirty="0"/>
              <a:t>Advisors can </a:t>
            </a:r>
            <a:r>
              <a:rPr lang="en-US" sz="10400" b="1" u="sng" dirty="0"/>
              <a:t>only</a:t>
            </a:r>
            <a:r>
              <a:rPr lang="en-US" sz="10400" dirty="0"/>
              <a:t> enter exceptions for their Major/Minor/Certificate Requirements. </a:t>
            </a:r>
          </a:p>
          <a:p>
            <a:r>
              <a:rPr lang="en-US" sz="10400" dirty="0"/>
              <a:t>The Graduations Area can enter exceptions to University Requirements under the following circumstances.  </a:t>
            </a:r>
          </a:p>
          <a:p>
            <a:pPr lvl="1"/>
            <a:r>
              <a:rPr lang="en-US" sz="10400" dirty="0"/>
              <a:t>Apply GER/UCORE crosswalk</a:t>
            </a:r>
          </a:p>
          <a:p>
            <a:pPr lvl="1"/>
            <a:r>
              <a:rPr lang="en-US" sz="10400" dirty="0"/>
              <a:t>Apply HONORS/UCORE crosswalk</a:t>
            </a:r>
          </a:p>
          <a:p>
            <a:pPr lvl="1"/>
            <a:r>
              <a:rPr lang="en-US" sz="10400" dirty="0"/>
              <a:t>Apply 500 level courses to undergraduate credit</a:t>
            </a:r>
          </a:p>
          <a:p>
            <a:pPr lvl="1"/>
            <a:r>
              <a:rPr lang="en-US" sz="10400" dirty="0"/>
              <a:t>Approved petition from the Office of Undergraduate Education.</a:t>
            </a:r>
          </a:p>
          <a:p>
            <a:r>
              <a:rPr lang="en-US" sz="10400" dirty="0"/>
              <a:t>Requirements using in-progress courses must have a minimum grade point</a:t>
            </a:r>
          </a:p>
          <a:p>
            <a:pPr marL="0" indent="0">
              <a:buNone/>
            </a:pPr>
            <a:endParaRPr lang="en-US" sz="2400" dirty="0"/>
          </a:p>
        </p:txBody>
      </p:sp>
      <p:sp>
        <p:nvSpPr>
          <p:cNvPr id="4" name="Date Placeholder 3"/>
          <p:cNvSpPr>
            <a:spLocks noGrp="1"/>
          </p:cNvSpPr>
          <p:nvPr>
            <p:ph type="dt" sz="half" idx="10"/>
          </p:nvPr>
        </p:nvSpPr>
        <p:spPr/>
        <p:txBody>
          <a:bodyPr/>
          <a:lstStyle/>
          <a:p>
            <a:r>
              <a:rPr lang="en-US" dirty="0"/>
              <a:t>rev. 4/2019</a:t>
            </a:r>
          </a:p>
        </p:txBody>
      </p:sp>
      <p:pic>
        <p:nvPicPr>
          <p:cNvPr id="7" name="Video 6">
            <a:hlinkClick r:id="" action="ppaction://media"/>
            <a:extLst>
              <a:ext uri="{FF2B5EF4-FFF2-40B4-BE49-F238E27FC236}">
                <a16:creationId xmlns:a16="http://schemas.microsoft.com/office/drawing/2014/main" id="{6023B906-4B8B-48EA-B570-2241C647E4F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a:blip>
          <a:stretch>
            <a:fillRect/>
          </a:stretch>
        </p:blipFill>
        <p:spPr>
          <a:xfrm>
            <a:off x="11681717" y="6475288"/>
            <a:ext cx="510282" cy="382712"/>
          </a:xfrm>
          <a:prstGeom prst="rect">
            <a:avLst/>
          </a:prstGeom>
        </p:spPr>
      </p:pic>
    </p:spTree>
    <p:extLst>
      <p:ext uri="{BB962C8B-B14F-4D97-AF65-F5344CB8AC3E}">
        <p14:creationId xmlns:p14="http://schemas.microsoft.com/office/powerpoint/2010/main" val="575235089"/>
      </p:ext>
    </p:extLst>
  </p:cSld>
  <p:clrMapOvr>
    <a:masterClrMapping/>
  </p:clrMapOvr>
  <p:transition advTm="335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083" y="-150431"/>
            <a:ext cx="11448465" cy="1600200"/>
          </a:xfrm>
        </p:spPr>
        <p:txBody>
          <a:bodyPr>
            <a:normAutofit/>
          </a:bodyPr>
          <a:lstStyle/>
          <a:p>
            <a:pPr algn="ctr"/>
            <a:r>
              <a:rPr lang="en-US" sz="3200" b="1" dirty="0">
                <a:latin typeface="+mj-lt"/>
              </a:rPr>
              <a:t>EXCEPTIONS SUMMARY</a:t>
            </a:r>
            <a:br>
              <a:rPr lang="en-US" sz="3200" dirty="0">
                <a:latin typeface="+mj-lt"/>
              </a:rPr>
            </a:br>
            <a:endParaRPr lang="en-US" sz="3200" dirty="0">
              <a:latin typeface="+mj-lt"/>
            </a:endParaRPr>
          </a:p>
        </p:txBody>
      </p:sp>
      <p:sp>
        <p:nvSpPr>
          <p:cNvPr id="6" name="Text Placeholder 5"/>
          <p:cNvSpPr>
            <a:spLocks noGrp="1"/>
          </p:cNvSpPr>
          <p:nvPr>
            <p:ph type="body" sz="half" idx="2"/>
          </p:nvPr>
        </p:nvSpPr>
        <p:spPr>
          <a:xfrm>
            <a:off x="978094" y="1736748"/>
            <a:ext cx="4646612" cy="1920852"/>
          </a:xfrm>
        </p:spPr>
        <p:txBody>
          <a:bodyPr>
            <a:normAutofit/>
          </a:bodyPr>
          <a:lstStyle/>
          <a:p>
            <a:pPr marL="342900" indent="-342900">
              <a:buFont typeface="Arial" panose="020B0604020202020204" pitchFamily="34" charset="0"/>
              <a:buChar char="•"/>
            </a:pPr>
            <a:r>
              <a:rPr lang="en-US" sz="1400" b="1" dirty="0"/>
              <a:t>You CANNOT </a:t>
            </a:r>
            <a:r>
              <a:rPr lang="en-US" sz="1400" dirty="0"/>
              <a:t>enter</a:t>
            </a:r>
            <a:r>
              <a:rPr lang="en-US" sz="1400" b="1" dirty="0"/>
              <a:t> two </a:t>
            </a:r>
            <a:r>
              <a:rPr lang="en-US" sz="1400" b="1" dirty="0">
                <a:solidFill>
                  <a:schemeClr val="accent2"/>
                </a:solidFill>
              </a:rPr>
              <a:t>course directive</a:t>
            </a:r>
            <a:r>
              <a:rPr lang="en-US" sz="1400" b="1" dirty="0"/>
              <a:t> exceptions for the same </a:t>
            </a:r>
            <a:r>
              <a:rPr lang="en-US" sz="1400" b="1" dirty="0">
                <a:solidFill>
                  <a:schemeClr val="accent2"/>
                </a:solidFill>
              </a:rPr>
              <a:t>Line Number</a:t>
            </a:r>
            <a:r>
              <a:rPr lang="en-US" sz="1400" b="1" dirty="0"/>
              <a:t>. An </a:t>
            </a:r>
            <a:r>
              <a:rPr lang="en-US" sz="1400" b="1" dirty="0">
                <a:solidFill>
                  <a:schemeClr val="accent2"/>
                </a:solidFill>
              </a:rPr>
              <a:t>Error Override </a:t>
            </a:r>
            <a:r>
              <a:rPr lang="en-US" sz="1400" b="1" dirty="0"/>
              <a:t>message will appear.</a:t>
            </a:r>
            <a:r>
              <a:rPr lang="en-US" sz="1400" dirty="0"/>
              <a:t> If you receive the Override Exception error, search for an existing exception and add your course to that exception</a:t>
            </a:r>
          </a:p>
        </p:txBody>
      </p:sp>
      <p:sp>
        <p:nvSpPr>
          <p:cNvPr id="3" name="Date Placeholder 2"/>
          <p:cNvSpPr>
            <a:spLocks noGrp="1"/>
          </p:cNvSpPr>
          <p:nvPr>
            <p:ph type="dt" sz="half" idx="10"/>
          </p:nvPr>
        </p:nvSpPr>
        <p:spPr/>
        <p:txBody>
          <a:bodyPr/>
          <a:lstStyle/>
          <a:p>
            <a:r>
              <a:rPr lang="en-US" dirty="0"/>
              <a:t>rev. 4/2019</a:t>
            </a:r>
          </a:p>
        </p:txBody>
      </p:sp>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6096000" y="1679718"/>
            <a:ext cx="4953112" cy="29190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Audio 3">
            <a:hlinkClick r:id="" action="ppaction://media"/>
            <a:extLst>
              <a:ext uri="{FF2B5EF4-FFF2-40B4-BE49-F238E27FC236}">
                <a16:creationId xmlns:a16="http://schemas.microsoft.com/office/drawing/2014/main" id="{987E7373-EE7F-4711-9948-2A68B97884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04892176"/>
      </p:ext>
    </p:extLst>
  </p:cSld>
  <p:clrMapOvr>
    <a:masterClrMapping/>
  </p:clrMapOvr>
  <p:transition advTm="201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362A5-E5A0-4ED1-86A0-1DDDBD616ED9}"/>
              </a:ext>
            </a:extLst>
          </p:cNvPr>
          <p:cNvSpPr>
            <a:spLocks noGrp="1"/>
          </p:cNvSpPr>
          <p:nvPr>
            <p:ph type="title"/>
          </p:nvPr>
        </p:nvSpPr>
        <p:spPr>
          <a:xfrm>
            <a:off x="2643360" y="470739"/>
            <a:ext cx="7548745" cy="535531"/>
          </a:xfrm>
        </p:spPr>
        <p:txBody>
          <a:bodyPr/>
          <a:lstStyle/>
          <a:p>
            <a:r>
              <a:rPr lang="en-US" sz="3200" dirty="0"/>
              <a:t>EXCEPTIONS SUMMARY</a:t>
            </a:r>
          </a:p>
        </p:txBody>
      </p:sp>
      <p:sp>
        <p:nvSpPr>
          <p:cNvPr id="3" name="Content Placeholder 2">
            <a:extLst>
              <a:ext uri="{FF2B5EF4-FFF2-40B4-BE49-F238E27FC236}">
                <a16:creationId xmlns:a16="http://schemas.microsoft.com/office/drawing/2014/main" id="{A64003AD-48CD-4437-9A89-A2F200034035}"/>
              </a:ext>
            </a:extLst>
          </p:cNvPr>
          <p:cNvSpPr>
            <a:spLocks noGrp="1"/>
          </p:cNvSpPr>
          <p:nvPr>
            <p:ph idx="1"/>
          </p:nvPr>
        </p:nvSpPr>
        <p:spPr>
          <a:xfrm>
            <a:off x="3259782" y="1617470"/>
            <a:ext cx="6815668" cy="4585871"/>
          </a:xfrm>
        </p:spPr>
        <p:txBody>
          <a:bodyPr/>
          <a:lstStyle/>
          <a:p>
            <a:pPr marL="0" indent="0">
              <a:buNone/>
            </a:pPr>
            <a:r>
              <a:rPr lang="en-US" sz="2400" dirty="0"/>
              <a:t>When entering a Requirement Change to change the number of courses required for a  specific requirement - keep in mind that the Academic Requirements report is only looking for the total number of courses.</a:t>
            </a:r>
          </a:p>
          <a:p>
            <a:pPr marL="0" indent="0">
              <a:buNone/>
            </a:pPr>
            <a:endParaRPr lang="en-US" sz="2400" dirty="0"/>
          </a:p>
          <a:p>
            <a:pPr marL="0" indent="0">
              <a:buNone/>
            </a:pPr>
            <a:r>
              <a:rPr lang="en-US" sz="2400" dirty="0"/>
              <a:t>For example, if the requirement is 5 courses and it is changed to 4, the AR will satisfy the requirement if any 4 of the 5 approved courses are completed.</a:t>
            </a:r>
          </a:p>
          <a:p>
            <a:endParaRPr lang="en-US" dirty="0"/>
          </a:p>
        </p:txBody>
      </p:sp>
      <p:sp>
        <p:nvSpPr>
          <p:cNvPr id="5" name="Date Placeholder 4">
            <a:extLst>
              <a:ext uri="{FF2B5EF4-FFF2-40B4-BE49-F238E27FC236}">
                <a16:creationId xmlns:a16="http://schemas.microsoft.com/office/drawing/2014/main" id="{3D9EDD86-1903-4223-879C-C7462A8CC8EA}"/>
              </a:ext>
            </a:extLst>
          </p:cNvPr>
          <p:cNvSpPr>
            <a:spLocks noGrp="1"/>
          </p:cNvSpPr>
          <p:nvPr>
            <p:ph type="dt" sz="half" idx="10"/>
          </p:nvPr>
        </p:nvSpPr>
        <p:spPr/>
        <p:txBody>
          <a:bodyPr/>
          <a:lstStyle/>
          <a:p>
            <a:r>
              <a:rPr lang="en-US" dirty="0"/>
              <a:t>rev. 4/2019</a:t>
            </a:r>
          </a:p>
        </p:txBody>
      </p:sp>
      <p:sp>
        <p:nvSpPr>
          <p:cNvPr id="6" name="Footer Placeholder 5">
            <a:extLst>
              <a:ext uri="{FF2B5EF4-FFF2-40B4-BE49-F238E27FC236}">
                <a16:creationId xmlns:a16="http://schemas.microsoft.com/office/drawing/2014/main" id="{C7D730B1-B642-4EA5-9EDB-A27F8D21B3AE}"/>
              </a:ext>
            </a:extLst>
          </p:cNvPr>
          <p:cNvSpPr>
            <a:spLocks noGrp="1"/>
          </p:cNvSpPr>
          <p:nvPr>
            <p:ph type="ftr" sz="quarter" idx="11"/>
          </p:nvPr>
        </p:nvSpPr>
        <p:spPr/>
        <p:txBody>
          <a:bodyPr/>
          <a:lstStyle/>
          <a:p>
            <a:endParaRPr lang="en-US"/>
          </a:p>
        </p:txBody>
      </p:sp>
      <p:pic>
        <p:nvPicPr>
          <p:cNvPr id="4" name="Audio 3">
            <a:hlinkClick r:id="" action="ppaction://media"/>
            <a:extLst>
              <a:ext uri="{FF2B5EF4-FFF2-40B4-BE49-F238E27FC236}">
                <a16:creationId xmlns:a16="http://schemas.microsoft.com/office/drawing/2014/main" id="{B2C171A9-99D5-461B-90FA-52526A9952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54122005"/>
      </p:ext>
    </p:extLst>
  </p:cSld>
  <p:clrMapOvr>
    <a:masterClrMapping/>
  </p:clrMapOvr>
  <p:transition advTm="216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362A5-E5A0-4ED1-86A0-1DDDBD616ED9}"/>
              </a:ext>
            </a:extLst>
          </p:cNvPr>
          <p:cNvSpPr>
            <a:spLocks noGrp="1"/>
          </p:cNvSpPr>
          <p:nvPr>
            <p:ph type="title"/>
          </p:nvPr>
        </p:nvSpPr>
        <p:spPr>
          <a:xfrm>
            <a:off x="2643360" y="470739"/>
            <a:ext cx="7548745" cy="535531"/>
          </a:xfrm>
        </p:spPr>
        <p:txBody>
          <a:bodyPr/>
          <a:lstStyle/>
          <a:p>
            <a:r>
              <a:rPr lang="en-US" sz="3200" dirty="0"/>
              <a:t>EXCEPTIONS SUMMARY</a:t>
            </a:r>
          </a:p>
        </p:txBody>
      </p:sp>
      <p:sp>
        <p:nvSpPr>
          <p:cNvPr id="3" name="Content Placeholder 2">
            <a:extLst>
              <a:ext uri="{FF2B5EF4-FFF2-40B4-BE49-F238E27FC236}">
                <a16:creationId xmlns:a16="http://schemas.microsoft.com/office/drawing/2014/main" id="{A64003AD-48CD-4437-9A89-A2F200034035}"/>
              </a:ext>
            </a:extLst>
          </p:cNvPr>
          <p:cNvSpPr>
            <a:spLocks noGrp="1"/>
          </p:cNvSpPr>
          <p:nvPr>
            <p:ph idx="1"/>
          </p:nvPr>
        </p:nvSpPr>
        <p:spPr>
          <a:xfrm>
            <a:off x="3270057" y="2151727"/>
            <a:ext cx="6815668" cy="3416320"/>
          </a:xfrm>
        </p:spPr>
        <p:txBody>
          <a:bodyPr/>
          <a:lstStyle/>
          <a:p>
            <a:pPr marL="0" indent="0">
              <a:buNone/>
            </a:pPr>
            <a:r>
              <a:rPr lang="en-US" sz="2400" dirty="0"/>
              <a:t>You cannot make changes to the first page of the exception once you have saved and closed the screen.  It’s advisable to keep the exception screen open when you check to see if the exception worked. If you need to add text to an existing description, please contact the graduations area</a:t>
            </a:r>
            <a:r>
              <a:rPr lang="en-US" dirty="0"/>
              <a:t>.</a:t>
            </a:r>
          </a:p>
          <a:p>
            <a:endParaRPr lang="en-US" dirty="0"/>
          </a:p>
        </p:txBody>
      </p:sp>
      <p:sp>
        <p:nvSpPr>
          <p:cNvPr id="5" name="Date Placeholder 4">
            <a:extLst>
              <a:ext uri="{FF2B5EF4-FFF2-40B4-BE49-F238E27FC236}">
                <a16:creationId xmlns:a16="http://schemas.microsoft.com/office/drawing/2014/main" id="{3D9EDD86-1903-4223-879C-C7462A8CC8EA}"/>
              </a:ext>
            </a:extLst>
          </p:cNvPr>
          <p:cNvSpPr>
            <a:spLocks noGrp="1"/>
          </p:cNvSpPr>
          <p:nvPr>
            <p:ph type="dt" sz="half" idx="10"/>
          </p:nvPr>
        </p:nvSpPr>
        <p:spPr/>
        <p:txBody>
          <a:bodyPr/>
          <a:lstStyle/>
          <a:p>
            <a:r>
              <a:rPr lang="en-US" dirty="0"/>
              <a:t>rev. 4/2019</a:t>
            </a:r>
          </a:p>
        </p:txBody>
      </p:sp>
      <p:sp>
        <p:nvSpPr>
          <p:cNvPr id="6" name="Footer Placeholder 5">
            <a:extLst>
              <a:ext uri="{FF2B5EF4-FFF2-40B4-BE49-F238E27FC236}">
                <a16:creationId xmlns:a16="http://schemas.microsoft.com/office/drawing/2014/main" id="{C7D730B1-B642-4EA5-9EDB-A27F8D21B3AE}"/>
              </a:ext>
            </a:extLst>
          </p:cNvPr>
          <p:cNvSpPr>
            <a:spLocks noGrp="1"/>
          </p:cNvSpPr>
          <p:nvPr>
            <p:ph type="ftr" sz="quarter" idx="11"/>
          </p:nvPr>
        </p:nvSpPr>
        <p:spPr/>
        <p:txBody>
          <a:bodyPr/>
          <a:lstStyle/>
          <a:p>
            <a:endParaRPr lang="en-US"/>
          </a:p>
        </p:txBody>
      </p:sp>
      <p:pic>
        <p:nvPicPr>
          <p:cNvPr id="4" name="Audio 3">
            <a:hlinkClick r:id="" action="ppaction://media"/>
            <a:extLst>
              <a:ext uri="{FF2B5EF4-FFF2-40B4-BE49-F238E27FC236}">
                <a16:creationId xmlns:a16="http://schemas.microsoft.com/office/drawing/2014/main" id="{8A6E338A-B320-4F1A-AF01-F24CC4975F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37245427"/>
      </p:ext>
    </p:extLst>
  </p:cSld>
  <p:clrMapOvr>
    <a:masterClrMapping/>
  </p:clrMapOvr>
  <p:transition advTm="165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362A5-E5A0-4ED1-86A0-1DDDBD616ED9}"/>
              </a:ext>
            </a:extLst>
          </p:cNvPr>
          <p:cNvSpPr>
            <a:spLocks noGrp="1"/>
          </p:cNvSpPr>
          <p:nvPr>
            <p:ph type="title"/>
          </p:nvPr>
        </p:nvSpPr>
        <p:spPr>
          <a:xfrm>
            <a:off x="2643360" y="470739"/>
            <a:ext cx="7548745" cy="535531"/>
          </a:xfrm>
        </p:spPr>
        <p:txBody>
          <a:bodyPr/>
          <a:lstStyle/>
          <a:p>
            <a:r>
              <a:rPr lang="en-US" sz="3200" dirty="0"/>
              <a:t>EXCEPTIONS SUMMARY</a:t>
            </a:r>
          </a:p>
        </p:txBody>
      </p:sp>
      <p:sp>
        <p:nvSpPr>
          <p:cNvPr id="3" name="Content Placeholder 2">
            <a:extLst>
              <a:ext uri="{FF2B5EF4-FFF2-40B4-BE49-F238E27FC236}">
                <a16:creationId xmlns:a16="http://schemas.microsoft.com/office/drawing/2014/main" id="{A64003AD-48CD-4437-9A89-A2F200034035}"/>
              </a:ext>
            </a:extLst>
          </p:cNvPr>
          <p:cNvSpPr>
            <a:spLocks noGrp="1"/>
          </p:cNvSpPr>
          <p:nvPr>
            <p:ph idx="1"/>
          </p:nvPr>
        </p:nvSpPr>
        <p:spPr>
          <a:xfrm>
            <a:off x="2852058" y="1274564"/>
            <a:ext cx="7131348" cy="5139869"/>
          </a:xfrm>
        </p:spPr>
        <p:txBody>
          <a:bodyPr/>
          <a:lstStyle/>
          <a:p>
            <a:pPr marL="0" indent="0">
              <a:buNone/>
            </a:pPr>
            <a:r>
              <a:rPr lang="en-US" sz="2400" b="1" dirty="0"/>
              <a:t>University Minor Requirements</a:t>
            </a:r>
          </a:p>
          <a:p>
            <a:r>
              <a:rPr lang="en-US" sz="2400" dirty="0"/>
              <a:t>Minimum of 16 credits</a:t>
            </a:r>
          </a:p>
          <a:p>
            <a:r>
              <a:rPr lang="en-US" sz="2400" dirty="0"/>
              <a:t>Minimum of 9 upper division credits in residency</a:t>
            </a:r>
          </a:p>
          <a:p>
            <a:pPr marL="0" indent="0">
              <a:buNone/>
            </a:pPr>
            <a:endParaRPr lang="en-US" sz="2400" dirty="0"/>
          </a:p>
          <a:p>
            <a:pPr marL="0" indent="0">
              <a:buNone/>
            </a:pPr>
            <a:r>
              <a:rPr lang="en-US" sz="2400" dirty="0"/>
              <a:t>Advisors have access to – but should not enter- changes to the upper division/residency requirement for undergraduate minors.  Total credits cannot be reduced to fewer than 16. These are  University requirements and can only be changed through University petition</a:t>
            </a:r>
          </a:p>
          <a:p>
            <a:endParaRPr lang="en-US" dirty="0"/>
          </a:p>
        </p:txBody>
      </p:sp>
      <p:sp>
        <p:nvSpPr>
          <p:cNvPr id="5" name="Date Placeholder 4">
            <a:extLst>
              <a:ext uri="{FF2B5EF4-FFF2-40B4-BE49-F238E27FC236}">
                <a16:creationId xmlns:a16="http://schemas.microsoft.com/office/drawing/2014/main" id="{3D9EDD86-1903-4223-879C-C7462A8CC8EA}"/>
              </a:ext>
            </a:extLst>
          </p:cNvPr>
          <p:cNvSpPr>
            <a:spLocks noGrp="1"/>
          </p:cNvSpPr>
          <p:nvPr>
            <p:ph type="dt" sz="half" idx="10"/>
          </p:nvPr>
        </p:nvSpPr>
        <p:spPr/>
        <p:txBody>
          <a:bodyPr/>
          <a:lstStyle/>
          <a:p>
            <a:r>
              <a:rPr lang="en-US" dirty="0"/>
              <a:t>rev. 4/2019</a:t>
            </a:r>
          </a:p>
        </p:txBody>
      </p:sp>
      <p:sp>
        <p:nvSpPr>
          <p:cNvPr id="6" name="Footer Placeholder 5">
            <a:extLst>
              <a:ext uri="{FF2B5EF4-FFF2-40B4-BE49-F238E27FC236}">
                <a16:creationId xmlns:a16="http://schemas.microsoft.com/office/drawing/2014/main" id="{C7D730B1-B642-4EA5-9EDB-A27F8D21B3AE}"/>
              </a:ext>
            </a:extLst>
          </p:cNvPr>
          <p:cNvSpPr>
            <a:spLocks noGrp="1"/>
          </p:cNvSpPr>
          <p:nvPr>
            <p:ph type="ftr" sz="quarter" idx="11"/>
          </p:nvPr>
        </p:nvSpPr>
        <p:spPr/>
        <p:txBody>
          <a:bodyPr/>
          <a:lstStyle/>
          <a:p>
            <a:endParaRPr lang="en-US"/>
          </a:p>
        </p:txBody>
      </p:sp>
      <p:pic>
        <p:nvPicPr>
          <p:cNvPr id="13" name="Audio 12">
            <a:hlinkClick r:id="" action="ppaction://media"/>
            <a:extLst>
              <a:ext uri="{FF2B5EF4-FFF2-40B4-BE49-F238E27FC236}">
                <a16:creationId xmlns:a16="http://schemas.microsoft.com/office/drawing/2014/main" id="{2160CE48-749B-4004-8EA4-BAE35FDE45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42405914"/>
      </p:ext>
    </p:extLst>
  </p:cSld>
  <p:clrMapOvr>
    <a:masterClrMapping/>
  </p:clrMapOvr>
  <p:transition advTm="268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362A5-E5A0-4ED1-86A0-1DDDBD616ED9}"/>
              </a:ext>
            </a:extLst>
          </p:cNvPr>
          <p:cNvSpPr>
            <a:spLocks noGrp="1"/>
          </p:cNvSpPr>
          <p:nvPr>
            <p:ph type="title"/>
          </p:nvPr>
        </p:nvSpPr>
        <p:spPr>
          <a:xfrm>
            <a:off x="2643360" y="470739"/>
            <a:ext cx="7548745" cy="535531"/>
          </a:xfrm>
        </p:spPr>
        <p:txBody>
          <a:bodyPr/>
          <a:lstStyle/>
          <a:p>
            <a:r>
              <a:rPr lang="en-US" sz="3200" dirty="0"/>
              <a:t>EXCEPTIONS SUMMARY</a:t>
            </a:r>
          </a:p>
        </p:txBody>
      </p:sp>
      <p:sp>
        <p:nvSpPr>
          <p:cNvPr id="3" name="Content Placeholder 2">
            <a:extLst>
              <a:ext uri="{FF2B5EF4-FFF2-40B4-BE49-F238E27FC236}">
                <a16:creationId xmlns:a16="http://schemas.microsoft.com/office/drawing/2014/main" id="{A64003AD-48CD-4437-9A89-A2F200034035}"/>
              </a:ext>
            </a:extLst>
          </p:cNvPr>
          <p:cNvSpPr>
            <a:spLocks noGrp="1"/>
          </p:cNvSpPr>
          <p:nvPr>
            <p:ph idx="1"/>
          </p:nvPr>
        </p:nvSpPr>
        <p:spPr>
          <a:xfrm>
            <a:off x="3075709" y="2151727"/>
            <a:ext cx="7131348" cy="2923877"/>
          </a:xfrm>
        </p:spPr>
        <p:txBody>
          <a:bodyPr/>
          <a:lstStyle/>
          <a:p>
            <a:pPr marL="0" indent="0">
              <a:buNone/>
            </a:pPr>
            <a:r>
              <a:rPr lang="en-US" sz="2400" dirty="0"/>
              <a:t>If you are having to enter the same exception for multiple students, ask that your department review the graduation requirements – or see if moving the student to a more recent requirement term would be beneficial.</a:t>
            </a:r>
          </a:p>
          <a:p>
            <a:endParaRPr lang="en-US" dirty="0"/>
          </a:p>
        </p:txBody>
      </p:sp>
      <p:sp>
        <p:nvSpPr>
          <p:cNvPr id="5" name="Date Placeholder 4">
            <a:extLst>
              <a:ext uri="{FF2B5EF4-FFF2-40B4-BE49-F238E27FC236}">
                <a16:creationId xmlns:a16="http://schemas.microsoft.com/office/drawing/2014/main" id="{3D9EDD86-1903-4223-879C-C7462A8CC8EA}"/>
              </a:ext>
            </a:extLst>
          </p:cNvPr>
          <p:cNvSpPr>
            <a:spLocks noGrp="1"/>
          </p:cNvSpPr>
          <p:nvPr>
            <p:ph type="dt" sz="half" idx="10"/>
          </p:nvPr>
        </p:nvSpPr>
        <p:spPr/>
        <p:txBody>
          <a:bodyPr/>
          <a:lstStyle/>
          <a:p>
            <a:r>
              <a:rPr lang="en-US" dirty="0"/>
              <a:t>rev. 4/2019</a:t>
            </a:r>
          </a:p>
        </p:txBody>
      </p:sp>
      <p:sp>
        <p:nvSpPr>
          <p:cNvPr id="6" name="Footer Placeholder 5">
            <a:extLst>
              <a:ext uri="{FF2B5EF4-FFF2-40B4-BE49-F238E27FC236}">
                <a16:creationId xmlns:a16="http://schemas.microsoft.com/office/drawing/2014/main" id="{C7D730B1-B642-4EA5-9EDB-A27F8D21B3AE}"/>
              </a:ext>
            </a:extLst>
          </p:cNvPr>
          <p:cNvSpPr>
            <a:spLocks noGrp="1"/>
          </p:cNvSpPr>
          <p:nvPr>
            <p:ph type="ftr" sz="quarter" idx="11"/>
          </p:nvPr>
        </p:nvSpPr>
        <p:spPr/>
        <p:txBody>
          <a:bodyPr/>
          <a:lstStyle/>
          <a:p>
            <a:endParaRPr lang="en-US"/>
          </a:p>
        </p:txBody>
      </p:sp>
      <p:pic>
        <p:nvPicPr>
          <p:cNvPr id="4" name="Audio 3">
            <a:hlinkClick r:id="" action="ppaction://media"/>
            <a:extLst>
              <a:ext uri="{FF2B5EF4-FFF2-40B4-BE49-F238E27FC236}">
                <a16:creationId xmlns:a16="http://schemas.microsoft.com/office/drawing/2014/main" id="{2532A1E2-2018-43E6-8210-4DC450EEC4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48868327"/>
      </p:ext>
    </p:extLst>
  </p:cSld>
  <p:clrMapOvr>
    <a:masterClrMapping/>
  </p:clrMapOvr>
  <p:transition advTm="154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417E2-64CB-4739-8340-48B8E303175E}"/>
              </a:ext>
            </a:extLst>
          </p:cNvPr>
          <p:cNvSpPr>
            <a:spLocks noGrp="1"/>
          </p:cNvSpPr>
          <p:nvPr>
            <p:ph type="title"/>
          </p:nvPr>
        </p:nvSpPr>
        <p:spPr>
          <a:xfrm>
            <a:off x="2795953" y="2228671"/>
            <a:ext cx="6734908" cy="1200329"/>
          </a:xfrm>
        </p:spPr>
        <p:txBody>
          <a:bodyPr/>
          <a:lstStyle/>
          <a:p>
            <a:r>
              <a:rPr lang="en-US" sz="4000" dirty="0"/>
              <a:t>Entering Milestones</a:t>
            </a:r>
          </a:p>
        </p:txBody>
      </p:sp>
      <p:sp>
        <p:nvSpPr>
          <p:cNvPr id="5" name="Date Placeholder 4">
            <a:extLst>
              <a:ext uri="{FF2B5EF4-FFF2-40B4-BE49-F238E27FC236}">
                <a16:creationId xmlns:a16="http://schemas.microsoft.com/office/drawing/2014/main" id="{92A36B40-26BF-43D9-86B6-51325E56E187}"/>
              </a:ext>
            </a:extLst>
          </p:cNvPr>
          <p:cNvSpPr>
            <a:spLocks noGrp="1"/>
          </p:cNvSpPr>
          <p:nvPr>
            <p:ph type="dt" sz="half" idx="10"/>
          </p:nvPr>
        </p:nvSpPr>
        <p:spPr/>
        <p:txBody>
          <a:bodyPr/>
          <a:lstStyle/>
          <a:p>
            <a:r>
              <a:rPr lang="en-US" dirty="0"/>
              <a:t>rev. 4/2019</a:t>
            </a:r>
          </a:p>
        </p:txBody>
      </p:sp>
      <p:sp>
        <p:nvSpPr>
          <p:cNvPr id="6" name="Footer Placeholder 5">
            <a:extLst>
              <a:ext uri="{FF2B5EF4-FFF2-40B4-BE49-F238E27FC236}">
                <a16:creationId xmlns:a16="http://schemas.microsoft.com/office/drawing/2014/main" id="{2900FDF8-382F-4153-9500-2258B74FE4FC}"/>
              </a:ext>
            </a:extLst>
          </p:cNvPr>
          <p:cNvSpPr>
            <a:spLocks noGrp="1"/>
          </p:cNvSpPr>
          <p:nvPr>
            <p:ph type="ftr" sz="quarter" idx="11"/>
          </p:nvPr>
        </p:nvSpPr>
        <p:spPr/>
        <p:txBody>
          <a:bodyPr/>
          <a:lstStyle/>
          <a:p>
            <a:endParaRPr lang="en-US"/>
          </a:p>
        </p:txBody>
      </p:sp>
      <p:pic>
        <p:nvPicPr>
          <p:cNvPr id="7" name="Video 6">
            <a:hlinkClick r:id="" action="ppaction://media"/>
            <a:extLst>
              <a:ext uri="{FF2B5EF4-FFF2-40B4-BE49-F238E27FC236}">
                <a16:creationId xmlns:a16="http://schemas.microsoft.com/office/drawing/2014/main" id="{42632F11-116F-4698-B83C-03B366E72F2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lum bright="99000"/>
          </a:blip>
          <a:stretch>
            <a:fillRect/>
          </a:stretch>
        </p:blipFill>
        <p:spPr>
          <a:xfrm>
            <a:off x="11342077" y="6358303"/>
            <a:ext cx="849923" cy="637443"/>
          </a:xfrm>
          <a:prstGeom prst="rect">
            <a:avLst/>
          </a:prstGeom>
        </p:spPr>
      </p:pic>
    </p:spTree>
    <p:extLst>
      <p:ext uri="{BB962C8B-B14F-4D97-AF65-F5344CB8AC3E}">
        <p14:creationId xmlns:p14="http://schemas.microsoft.com/office/powerpoint/2010/main" val="4282381446"/>
      </p:ext>
    </p:extLst>
  </p:cSld>
  <p:clrMapOvr>
    <a:masterClrMapping/>
  </p:clrMapOvr>
  <p:transition advTm="41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F8BCB-AF87-43E2-898E-F83E299D0C63}"/>
              </a:ext>
            </a:extLst>
          </p:cNvPr>
          <p:cNvSpPr>
            <a:spLocks noGrp="1"/>
          </p:cNvSpPr>
          <p:nvPr>
            <p:ph type="title"/>
          </p:nvPr>
        </p:nvSpPr>
        <p:spPr>
          <a:xfrm>
            <a:off x="2265810" y="213630"/>
            <a:ext cx="7479320" cy="831125"/>
          </a:xfrm>
        </p:spPr>
        <p:txBody>
          <a:bodyPr/>
          <a:lstStyle/>
          <a:p>
            <a:r>
              <a:rPr lang="en-US" dirty="0"/>
              <a:t>Entering Milestones</a:t>
            </a:r>
          </a:p>
        </p:txBody>
      </p:sp>
      <p:sp>
        <p:nvSpPr>
          <p:cNvPr id="3" name="Content Placeholder 2">
            <a:extLst>
              <a:ext uri="{FF2B5EF4-FFF2-40B4-BE49-F238E27FC236}">
                <a16:creationId xmlns:a16="http://schemas.microsoft.com/office/drawing/2014/main" id="{59C2F103-DB96-4A35-8EB2-F5D05F62587E}"/>
              </a:ext>
            </a:extLst>
          </p:cNvPr>
          <p:cNvSpPr>
            <a:spLocks noGrp="1"/>
          </p:cNvSpPr>
          <p:nvPr>
            <p:ph idx="1"/>
          </p:nvPr>
        </p:nvSpPr>
        <p:spPr>
          <a:xfrm>
            <a:off x="2688165" y="2348035"/>
            <a:ext cx="7176803" cy="1446550"/>
          </a:xfrm>
        </p:spPr>
        <p:txBody>
          <a:bodyPr/>
          <a:lstStyle/>
          <a:p>
            <a:pPr marL="0" indent="0">
              <a:buNone/>
            </a:pPr>
            <a:r>
              <a:rPr lang="en-US" sz="2400" b="1" dirty="0"/>
              <a:t>Milestones are Graduation Requirements that are not courses:</a:t>
            </a:r>
          </a:p>
          <a:p>
            <a:pPr marL="0" indent="0">
              <a:buNone/>
            </a:pPr>
            <a:endParaRPr lang="en-US" dirty="0"/>
          </a:p>
        </p:txBody>
      </p:sp>
      <p:sp>
        <p:nvSpPr>
          <p:cNvPr id="5" name="Date Placeholder 4">
            <a:extLst>
              <a:ext uri="{FF2B5EF4-FFF2-40B4-BE49-F238E27FC236}">
                <a16:creationId xmlns:a16="http://schemas.microsoft.com/office/drawing/2014/main" id="{D0B50355-6D3C-4082-84AD-4FBF0AFA4647}"/>
              </a:ext>
            </a:extLst>
          </p:cNvPr>
          <p:cNvSpPr>
            <a:spLocks noGrp="1"/>
          </p:cNvSpPr>
          <p:nvPr>
            <p:ph type="dt" sz="half" idx="10"/>
          </p:nvPr>
        </p:nvSpPr>
        <p:spPr/>
        <p:txBody>
          <a:bodyPr/>
          <a:lstStyle/>
          <a:p>
            <a:r>
              <a:rPr lang="en-US" dirty="0"/>
              <a:t>rev. 4/2019</a:t>
            </a:r>
          </a:p>
        </p:txBody>
      </p:sp>
      <p:sp>
        <p:nvSpPr>
          <p:cNvPr id="6" name="Footer Placeholder 5">
            <a:extLst>
              <a:ext uri="{FF2B5EF4-FFF2-40B4-BE49-F238E27FC236}">
                <a16:creationId xmlns:a16="http://schemas.microsoft.com/office/drawing/2014/main" id="{1877D285-C344-49FD-8787-B1D1E4DB62F0}"/>
              </a:ext>
            </a:extLst>
          </p:cNvPr>
          <p:cNvSpPr>
            <a:spLocks noGrp="1"/>
          </p:cNvSpPr>
          <p:nvPr>
            <p:ph type="ftr" sz="quarter" idx="11"/>
          </p:nvPr>
        </p:nvSpPr>
        <p:spPr/>
        <p:txBody>
          <a:bodyPr/>
          <a:lstStyle/>
          <a:p>
            <a:endParaRPr lang="en-US"/>
          </a:p>
        </p:txBody>
      </p:sp>
      <p:sp>
        <p:nvSpPr>
          <p:cNvPr id="7" name="TextBox 6">
            <a:extLst>
              <a:ext uri="{FF2B5EF4-FFF2-40B4-BE49-F238E27FC236}">
                <a16:creationId xmlns:a16="http://schemas.microsoft.com/office/drawing/2014/main" id="{119A6242-A7E3-48C8-B8C6-F3EF5050440E}"/>
              </a:ext>
            </a:extLst>
          </p:cNvPr>
          <p:cNvSpPr txBox="1"/>
          <p:nvPr/>
        </p:nvSpPr>
        <p:spPr>
          <a:xfrm>
            <a:off x="3852497" y="3429000"/>
            <a:ext cx="3701561"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2"/>
                </a:solidFill>
              </a:rPr>
              <a:t>Portfolio</a:t>
            </a:r>
          </a:p>
          <a:p>
            <a:pPr marL="285750" indent="-285750">
              <a:buFont typeface="Arial" panose="020B0604020202020204" pitchFamily="34" charset="0"/>
              <a:buChar char="•"/>
            </a:pPr>
            <a:r>
              <a:rPr lang="en-US" sz="1600" dirty="0">
                <a:solidFill>
                  <a:schemeClr val="bg2"/>
                </a:solidFill>
              </a:rPr>
              <a:t>International Experience</a:t>
            </a:r>
          </a:p>
          <a:p>
            <a:pPr marL="285750" indent="-285750">
              <a:buFont typeface="Arial" panose="020B0604020202020204" pitchFamily="34" charset="0"/>
              <a:buChar char="•"/>
            </a:pPr>
            <a:r>
              <a:rPr lang="en-US" sz="1600" dirty="0">
                <a:solidFill>
                  <a:schemeClr val="bg2"/>
                </a:solidFill>
              </a:rPr>
              <a:t>Exit Survey</a:t>
            </a:r>
          </a:p>
          <a:p>
            <a:pPr marL="285750" indent="-285750">
              <a:buFont typeface="Arial" panose="020B0604020202020204" pitchFamily="34" charset="0"/>
              <a:buChar char="•"/>
            </a:pPr>
            <a:r>
              <a:rPr lang="en-US" sz="1600" dirty="0">
                <a:solidFill>
                  <a:schemeClr val="bg2"/>
                </a:solidFill>
              </a:rPr>
              <a:t>High School Foreign Language</a:t>
            </a:r>
          </a:p>
        </p:txBody>
      </p:sp>
      <p:pic>
        <p:nvPicPr>
          <p:cNvPr id="8" name="Video 7">
            <a:hlinkClick r:id="" action="ppaction://media"/>
            <a:extLst>
              <a:ext uri="{FF2B5EF4-FFF2-40B4-BE49-F238E27FC236}">
                <a16:creationId xmlns:a16="http://schemas.microsoft.com/office/drawing/2014/main" id="{FBD6815F-696C-4719-B43D-4CC97A88080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lum bright="100000"/>
          </a:blip>
          <a:stretch>
            <a:fillRect/>
          </a:stretch>
        </p:blipFill>
        <p:spPr>
          <a:xfrm>
            <a:off x="11556998" y="6381748"/>
            <a:ext cx="635001" cy="476251"/>
          </a:xfrm>
          <a:prstGeom prst="rect">
            <a:avLst/>
          </a:prstGeom>
        </p:spPr>
      </p:pic>
    </p:spTree>
    <p:extLst>
      <p:ext uri="{BB962C8B-B14F-4D97-AF65-F5344CB8AC3E}">
        <p14:creationId xmlns:p14="http://schemas.microsoft.com/office/powerpoint/2010/main" val="2819210511"/>
      </p:ext>
    </p:extLst>
  </p:cSld>
  <p:clrMapOvr>
    <a:masterClrMapping/>
  </p:clrMapOvr>
  <p:transition advTm="160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2D0D6-5418-4AD7-AE27-A142CB54C289}"/>
              </a:ext>
            </a:extLst>
          </p:cNvPr>
          <p:cNvSpPr>
            <a:spLocks noGrp="1"/>
          </p:cNvSpPr>
          <p:nvPr>
            <p:ph type="title"/>
          </p:nvPr>
        </p:nvSpPr>
        <p:spPr>
          <a:xfrm>
            <a:off x="1998787" y="153394"/>
            <a:ext cx="8332174" cy="831125"/>
          </a:xfrm>
        </p:spPr>
        <p:txBody>
          <a:bodyPr/>
          <a:lstStyle/>
          <a:p>
            <a:r>
              <a:rPr lang="en-US" dirty="0"/>
              <a:t>Entering Milestones</a:t>
            </a:r>
          </a:p>
        </p:txBody>
      </p:sp>
      <p:sp>
        <p:nvSpPr>
          <p:cNvPr id="4" name="Text Placeholder 3">
            <a:extLst>
              <a:ext uri="{FF2B5EF4-FFF2-40B4-BE49-F238E27FC236}">
                <a16:creationId xmlns:a16="http://schemas.microsoft.com/office/drawing/2014/main" id="{30A691AE-159E-4846-9F24-2FDD707F22CA}"/>
              </a:ext>
            </a:extLst>
          </p:cNvPr>
          <p:cNvSpPr>
            <a:spLocks noGrp="1"/>
          </p:cNvSpPr>
          <p:nvPr>
            <p:ph type="body" sz="half" idx="2"/>
          </p:nvPr>
        </p:nvSpPr>
        <p:spPr>
          <a:xfrm>
            <a:off x="609603" y="1435099"/>
            <a:ext cx="4011084" cy="2247218"/>
          </a:xfrm>
        </p:spPr>
        <p:txBody>
          <a:bodyPr/>
          <a:lstStyle/>
          <a:p>
            <a:r>
              <a:rPr lang="en-US" b="1" dirty="0">
                <a:solidFill>
                  <a:srgbClr val="8E0000"/>
                </a:solidFill>
              </a:rPr>
              <a:t>Navigate</a:t>
            </a:r>
            <a:r>
              <a:rPr lang="en-US" dirty="0"/>
              <a:t> to the Milestones Page:  </a:t>
            </a:r>
            <a:r>
              <a:rPr lang="en-US" dirty="0">
                <a:solidFill>
                  <a:schemeClr val="tx1">
                    <a:lumMod val="50000"/>
                  </a:schemeClr>
                </a:solidFill>
              </a:rPr>
              <a:t>Main Menu&gt;Records and Enrollment&gt;Enroll Students&gt;Student Milestones</a:t>
            </a:r>
          </a:p>
          <a:p>
            <a:endParaRPr lang="en-US" dirty="0">
              <a:solidFill>
                <a:schemeClr val="tx1">
                  <a:lumMod val="50000"/>
                </a:schemeClr>
              </a:solidFill>
            </a:endParaRPr>
          </a:p>
          <a:p>
            <a:r>
              <a:rPr lang="en-US" b="1" dirty="0">
                <a:solidFill>
                  <a:srgbClr val="8E0000"/>
                </a:solidFill>
              </a:rPr>
              <a:t>Enter</a:t>
            </a:r>
            <a:r>
              <a:rPr lang="en-US" dirty="0">
                <a:solidFill>
                  <a:schemeClr val="tx1">
                    <a:lumMod val="50000"/>
                  </a:schemeClr>
                </a:solidFill>
              </a:rPr>
              <a:t> the Student ID and click Search</a:t>
            </a:r>
            <a:endParaRPr lang="en-US" dirty="0"/>
          </a:p>
        </p:txBody>
      </p:sp>
      <p:sp>
        <p:nvSpPr>
          <p:cNvPr id="5" name="Date Placeholder 4">
            <a:extLst>
              <a:ext uri="{FF2B5EF4-FFF2-40B4-BE49-F238E27FC236}">
                <a16:creationId xmlns:a16="http://schemas.microsoft.com/office/drawing/2014/main" id="{0C325DD1-F3AF-465D-966E-8EE658C5A6C5}"/>
              </a:ext>
            </a:extLst>
          </p:cNvPr>
          <p:cNvSpPr>
            <a:spLocks noGrp="1"/>
          </p:cNvSpPr>
          <p:nvPr>
            <p:ph type="dt" sz="half" idx="10"/>
          </p:nvPr>
        </p:nvSpPr>
        <p:spPr/>
        <p:txBody>
          <a:bodyPr/>
          <a:lstStyle/>
          <a:p>
            <a:r>
              <a:rPr lang="en-US" dirty="0"/>
              <a:t>rev. 4/2019</a:t>
            </a:r>
          </a:p>
        </p:txBody>
      </p:sp>
      <p:sp>
        <p:nvSpPr>
          <p:cNvPr id="6" name="Footer Placeholder 5">
            <a:extLst>
              <a:ext uri="{FF2B5EF4-FFF2-40B4-BE49-F238E27FC236}">
                <a16:creationId xmlns:a16="http://schemas.microsoft.com/office/drawing/2014/main" id="{8EA3D435-A232-4E8E-A559-D502F8A6B1C1}"/>
              </a:ext>
            </a:extLst>
          </p:cNvPr>
          <p:cNvSpPr>
            <a:spLocks noGrp="1"/>
          </p:cNvSpPr>
          <p:nvPr>
            <p:ph type="ftr" sz="quarter" idx="11"/>
          </p:nvPr>
        </p:nvSpPr>
        <p:spPr/>
        <p:txBody>
          <a:bodyPr/>
          <a:lstStyle/>
          <a:p>
            <a:endParaRPr lang="en-US"/>
          </a:p>
        </p:txBody>
      </p:sp>
      <p:pic>
        <p:nvPicPr>
          <p:cNvPr id="8" name="Picture 7">
            <a:extLst>
              <a:ext uri="{FF2B5EF4-FFF2-40B4-BE49-F238E27FC236}">
                <a16:creationId xmlns:a16="http://schemas.microsoft.com/office/drawing/2014/main" id="{32694EC8-3973-4243-91FA-6FC14C9CB1CA}"/>
              </a:ext>
            </a:extLst>
          </p:cNvPr>
          <p:cNvPicPr>
            <a:picLocks noChangeAspect="1"/>
          </p:cNvPicPr>
          <p:nvPr/>
        </p:nvPicPr>
        <p:blipFill>
          <a:blip r:embed="rId4"/>
          <a:stretch>
            <a:fillRect/>
          </a:stretch>
        </p:blipFill>
        <p:spPr>
          <a:xfrm>
            <a:off x="5758308" y="1274884"/>
            <a:ext cx="5621865" cy="4583287"/>
          </a:xfrm>
          <a:prstGeom prst="rect">
            <a:avLst/>
          </a:prstGeom>
        </p:spPr>
      </p:pic>
      <p:pic>
        <p:nvPicPr>
          <p:cNvPr id="9" name="Video 8">
            <a:hlinkClick r:id="" action="ppaction://media"/>
            <a:extLst>
              <a:ext uri="{FF2B5EF4-FFF2-40B4-BE49-F238E27FC236}">
                <a16:creationId xmlns:a16="http://schemas.microsoft.com/office/drawing/2014/main" id="{9D1A1B49-5EC1-4C7C-8F67-2C9C104F1D3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a:blip>
          <a:stretch>
            <a:fillRect/>
          </a:stretch>
        </p:blipFill>
        <p:spPr>
          <a:xfrm>
            <a:off x="11246047" y="6148536"/>
            <a:ext cx="945952" cy="709464"/>
          </a:xfrm>
          <a:prstGeom prst="rect">
            <a:avLst/>
          </a:prstGeom>
        </p:spPr>
      </p:pic>
    </p:spTree>
    <p:extLst>
      <p:ext uri="{BB962C8B-B14F-4D97-AF65-F5344CB8AC3E}">
        <p14:creationId xmlns:p14="http://schemas.microsoft.com/office/powerpoint/2010/main" val="3485472320"/>
      </p:ext>
    </p:extLst>
  </p:cSld>
  <p:clrMapOvr>
    <a:masterClrMapping/>
  </p:clrMapOvr>
  <p:transition advTm="137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17E2F-CDC7-4FC6-99D5-7B9B5144FB41}"/>
              </a:ext>
            </a:extLst>
          </p:cNvPr>
          <p:cNvSpPr>
            <a:spLocks noGrp="1"/>
          </p:cNvSpPr>
          <p:nvPr>
            <p:ph type="title"/>
          </p:nvPr>
        </p:nvSpPr>
        <p:spPr>
          <a:xfrm>
            <a:off x="2867107" y="130188"/>
            <a:ext cx="7101251" cy="831125"/>
          </a:xfrm>
        </p:spPr>
        <p:txBody>
          <a:bodyPr/>
          <a:lstStyle/>
          <a:p>
            <a:r>
              <a:rPr lang="en-US" dirty="0"/>
              <a:t>Entering Milestones</a:t>
            </a:r>
          </a:p>
        </p:txBody>
      </p:sp>
      <p:sp>
        <p:nvSpPr>
          <p:cNvPr id="4" name="Text Placeholder 3">
            <a:extLst>
              <a:ext uri="{FF2B5EF4-FFF2-40B4-BE49-F238E27FC236}">
                <a16:creationId xmlns:a16="http://schemas.microsoft.com/office/drawing/2014/main" id="{EF668EB1-C669-4CBD-BF0C-0E1DEC794C1D}"/>
              </a:ext>
            </a:extLst>
          </p:cNvPr>
          <p:cNvSpPr>
            <a:spLocks noGrp="1"/>
          </p:cNvSpPr>
          <p:nvPr>
            <p:ph type="body" sz="half" idx="2"/>
          </p:nvPr>
        </p:nvSpPr>
        <p:spPr>
          <a:xfrm>
            <a:off x="3980120" y="1490399"/>
            <a:ext cx="4011084" cy="379656"/>
          </a:xfrm>
        </p:spPr>
        <p:txBody>
          <a:bodyPr/>
          <a:lstStyle/>
          <a:p>
            <a:r>
              <a:rPr lang="en-US" b="1" dirty="0">
                <a:solidFill>
                  <a:srgbClr val="8E0000"/>
                </a:solidFill>
              </a:rPr>
              <a:t>Select</a:t>
            </a:r>
            <a:r>
              <a:rPr lang="en-US" dirty="0"/>
              <a:t> an existing value</a:t>
            </a:r>
          </a:p>
        </p:txBody>
      </p:sp>
      <p:sp>
        <p:nvSpPr>
          <p:cNvPr id="5" name="Date Placeholder 4">
            <a:extLst>
              <a:ext uri="{FF2B5EF4-FFF2-40B4-BE49-F238E27FC236}">
                <a16:creationId xmlns:a16="http://schemas.microsoft.com/office/drawing/2014/main" id="{7D9FA6B6-B891-40D8-B284-EB266FB3F861}"/>
              </a:ext>
            </a:extLst>
          </p:cNvPr>
          <p:cNvSpPr>
            <a:spLocks noGrp="1"/>
          </p:cNvSpPr>
          <p:nvPr>
            <p:ph type="dt" sz="half" idx="10"/>
          </p:nvPr>
        </p:nvSpPr>
        <p:spPr/>
        <p:txBody>
          <a:bodyPr/>
          <a:lstStyle/>
          <a:p>
            <a:r>
              <a:rPr lang="en-US" dirty="0"/>
              <a:t>rev. 4/2019</a:t>
            </a:r>
          </a:p>
        </p:txBody>
      </p:sp>
      <p:sp>
        <p:nvSpPr>
          <p:cNvPr id="6" name="Footer Placeholder 5">
            <a:extLst>
              <a:ext uri="{FF2B5EF4-FFF2-40B4-BE49-F238E27FC236}">
                <a16:creationId xmlns:a16="http://schemas.microsoft.com/office/drawing/2014/main" id="{28BED617-ACDB-4077-BAE5-B3D52357C878}"/>
              </a:ext>
            </a:extLst>
          </p:cNvPr>
          <p:cNvSpPr>
            <a:spLocks noGrp="1"/>
          </p:cNvSpPr>
          <p:nvPr>
            <p:ph type="ftr" sz="quarter" idx="11"/>
          </p:nvPr>
        </p:nvSpPr>
        <p:spPr/>
        <p:txBody>
          <a:bodyPr/>
          <a:lstStyle/>
          <a:p>
            <a:endParaRPr lang="en-US"/>
          </a:p>
        </p:txBody>
      </p:sp>
      <p:pic>
        <p:nvPicPr>
          <p:cNvPr id="7" name="Picture 6">
            <a:extLst>
              <a:ext uri="{FF2B5EF4-FFF2-40B4-BE49-F238E27FC236}">
                <a16:creationId xmlns:a16="http://schemas.microsoft.com/office/drawing/2014/main" id="{D0B9CE54-F4C8-4FE2-8ABA-A7640132F1EC}"/>
              </a:ext>
            </a:extLst>
          </p:cNvPr>
          <p:cNvPicPr>
            <a:picLocks noChangeAspect="1"/>
          </p:cNvPicPr>
          <p:nvPr/>
        </p:nvPicPr>
        <p:blipFill>
          <a:blip r:embed="rId4"/>
          <a:stretch>
            <a:fillRect/>
          </a:stretch>
        </p:blipFill>
        <p:spPr>
          <a:xfrm>
            <a:off x="956998" y="1870055"/>
            <a:ext cx="10600000" cy="1333333"/>
          </a:xfrm>
          <a:prstGeom prst="rect">
            <a:avLst/>
          </a:prstGeom>
        </p:spPr>
      </p:pic>
      <p:pic>
        <p:nvPicPr>
          <p:cNvPr id="19" name="Video 18">
            <a:hlinkClick r:id="" action="ppaction://media"/>
            <a:extLst>
              <a:ext uri="{FF2B5EF4-FFF2-40B4-BE49-F238E27FC236}">
                <a16:creationId xmlns:a16="http://schemas.microsoft.com/office/drawing/2014/main" id="{21BF2EAB-2105-4CF3-BB53-6C03E2A0F27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99000"/>
          </a:blip>
          <a:stretch>
            <a:fillRect/>
          </a:stretch>
        </p:blipFill>
        <p:spPr>
          <a:xfrm>
            <a:off x="11556998" y="6381748"/>
            <a:ext cx="635001" cy="476251"/>
          </a:xfrm>
          <a:prstGeom prst="rect">
            <a:avLst/>
          </a:prstGeom>
        </p:spPr>
      </p:pic>
      <p:pic>
        <p:nvPicPr>
          <p:cNvPr id="3" name="Picture 2">
            <a:extLst>
              <a:ext uri="{FF2B5EF4-FFF2-40B4-BE49-F238E27FC236}">
                <a16:creationId xmlns:a16="http://schemas.microsoft.com/office/drawing/2014/main" id="{1F9CBDA4-0F3F-4F3A-ACF7-845DD5B26C53}"/>
              </a:ext>
            </a:extLst>
          </p:cNvPr>
          <p:cNvPicPr>
            <a:picLocks noChangeAspect="1"/>
          </p:cNvPicPr>
          <p:nvPr/>
        </p:nvPicPr>
        <p:blipFill>
          <a:blip r:embed="rId6"/>
          <a:stretch>
            <a:fillRect/>
          </a:stretch>
        </p:blipFill>
        <p:spPr>
          <a:xfrm>
            <a:off x="5982585" y="3538959"/>
            <a:ext cx="4583657" cy="2666631"/>
          </a:xfrm>
          <a:prstGeom prst="rect">
            <a:avLst/>
          </a:prstGeom>
        </p:spPr>
      </p:pic>
      <p:sp>
        <p:nvSpPr>
          <p:cNvPr id="8" name="TextBox 7">
            <a:extLst>
              <a:ext uri="{FF2B5EF4-FFF2-40B4-BE49-F238E27FC236}">
                <a16:creationId xmlns:a16="http://schemas.microsoft.com/office/drawing/2014/main" id="{2A0344A2-51CC-4BC3-8EA3-E1F543178256}"/>
              </a:ext>
            </a:extLst>
          </p:cNvPr>
          <p:cNvSpPr txBox="1"/>
          <p:nvPr/>
        </p:nvSpPr>
        <p:spPr>
          <a:xfrm>
            <a:off x="1325366" y="4393001"/>
            <a:ext cx="4017196" cy="369332"/>
          </a:xfrm>
          <a:prstGeom prst="rect">
            <a:avLst/>
          </a:prstGeom>
          <a:noFill/>
        </p:spPr>
        <p:txBody>
          <a:bodyPr wrap="square" rtlCol="0">
            <a:spAutoFit/>
          </a:bodyPr>
          <a:lstStyle/>
          <a:p>
            <a:r>
              <a:rPr lang="en-US" dirty="0">
                <a:solidFill>
                  <a:schemeClr val="bg2"/>
                </a:solidFill>
              </a:rPr>
              <a:t>Or </a:t>
            </a:r>
            <a:r>
              <a:rPr lang="en-US" b="1" dirty="0">
                <a:solidFill>
                  <a:srgbClr val="8E0000"/>
                </a:solidFill>
              </a:rPr>
              <a:t>Add</a:t>
            </a:r>
            <a:r>
              <a:rPr lang="en-US" dirty="0">
                <a:solidFill>
                  <a:schemeClr val="bg2"/>
                </a:solidFill>
              </a:rPr>
              <a:t> a New Value</a:t>
            </a:r>
          </a:p>
        </p:txBody>
      </p:sp>
    </p:spTree>
    <p:extLst>
      <p:ext uri="{BB962C8B-B14F-4D97-AF65-F5344CB8AC3E}">
        <p14:creationId xmlns:p14="http://schemas.microsoft.com/office/powerpoint/2010/main" val="2889704612"/>
      </p:ext>
    </p:extLst>
  </p:cSld>
  <p:clrMapOvr>
    <a:masterClrMapping/>
  </p:clrMapOvr>
  <p:transition advTm="210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F6680-3FAB-4BBB-90ED-C9904C1277F8}"/>
              </a:ext>
            </a:extLst>
          </p:cNvPr>
          <p:cNvSpPr>
            <a:spLocks noGrp="1"/>
          </p:cNvSpPr>
          <p:nvPr>
            <p:ph type="title"/>
          </p:nvPr>
        </p:nvSpPr>
        <p:spPr>
          <a:xfrm>
            <a:off x="2817936" y="99278"/>
            <a:ext cx="6556128" cy="831125"/>
          </a:xfrm>
        </p:spPr>
        <p:txBody>
          <a:bodyPr/>
          <a:lstStyle/>
          <a:p>
            <a:r>
              <a:rPr lang="en-US" dirty="0"/>
              <a:t>Entering Milestones</a:t>
            </a:r>
          </a:p>
        </p:txBody>
      </p:sp>
      <p:sp>
        <p:nvSpPr>
          <p:cNvPr id="3" name="Content Placeholder 2">
            <a:extLst>
              <a:ext uri="{FF2B5EF4-FFF2-40B4-BE49-F238E27FC236}">
                <a16:creationId xmlns:a16="http://schemas.microsoft.com/office/drawing/2014/main" id="{43DAE2AD-BE31-40A5-A443-B59AD90C5948}"/>
              </a:ext>
            </a:extLst>
          </p:cNvPr>
          <p:cNvSpPr>
            <a:spLocks noGrp="1"/>
          </p:cNvSpPr>
          <p:nvPr>
            <p:ph idx="1"/>
          </p:nvPr>
        </p:nvSpPr>
        <p:spPr>
          <a:xfrm>
            <a:off x="878324" y="1699366"/>
            <a:ext cx="4802399" cy="3493264"/>
          </a:xfrm>
        </p:spPr>
        <p:txBody>
          <a:bodyPr/>
          <a:lstStyle/>
          <a:p>
            <a:r>
              <a:rPr lang="en-US" sz="2400" b="1" dirty="0">
                <a:solidFill>
                  <a:srgbClr val="8E0000"/>
                </a:solidFill>
              </a:rPr>
              <a:t>Click</a:t>
            </a:r>
            <a:r>
              <a:rPr lang="en-US" sz="2400" dirty="0"/>
              <a:t> the </a:t>
            </a:r>
            <a:r>
              <a:rPr lang="en-US" sz="2400" dirty="0">
                <a:solidFill>
                  <a:srgbClr val="8E0000"/>
                </a:solidFill>
              </a:rPr>
              <a:t>+</a:t>
            </a:r>
            <a:r>
              <a:rPr lang="en-US" sz="2400" dirty="0"/>
              <a:t> sign to copy the existing milestones</a:t>
            </a:r>
          </a:p>
          <a:p>
            <a:r>
              <a:rPr lang="en-US" sz="2400" b="1" dirty="0">
                <a:solidFill>
                  <a:srgbClr val="8E0000"/>
                </a:solidFill>
              </a:rPr>
              <a:t>Click</a:t>
            </a:r>
            <a:r>
              <a:rPr lang="en-US" sz="2400" dirty="0"/>
              <a:t> the </a:t>
            </a:r>
            <a:r>
              <a:rPr lang="en-US" sz="2400" dirty="0">
                <a:solidFill>
                  <a:srgbClr val="8E0000"/>
                </a:solidFill>
              </a:rPr>
              <a:t>+</a:t>
            </a:r>
            <a:r>
              <a:rPr lang="en-US" sz="2400" dirty="0"/>
              <a:t> sign under Milestone Detail to add a new milestone</a:t>
            </a:r>
          </a:p>
          <a:p>
            <a:endParaRPr lang="en-US" sz="2400" dirty="0"/>
          </a:p>
          <a:p>
            <a:pPr marL="0" indent="0">
              <a:buNone/>
            </a:pPr>
            <a:r>
              <a:rPr lang="en-US" sz="2000" i="1" dirty="0"/>
              <a:t>It is very important that you click both + signs or you will overwrite the existing milestone</a:t>
            </a:r>
          </a:p>
        </p:txBody>
      </p:sp>
      <p:sp>
        <p:nvSpPr>
          <p:cNvPr id="5" name="Date Placeholder 4">
            <a:extLst>
              <a:ext uri="{FF2B5EF4-FFF2-40B4-BE49-F238E27FC236}">
                <a16:creationId xmlns:a16="http://schemas.microsoft.com/office/drawing/2014/main" id="{B1A872EE-213D-46EE-BB69-4BCA768041FA}"/>
              </a:ext>
            </a:extLst>
          </p:cNvPr>
          <p:cNvSpPr>
            <a:spLocks noGrp="1"/>
          </p:cNvSpPr>
          <p:nvPr>
            <p:ph type="dt" sz="half" idx="10"/>
          </p:nvPr>
        </p:nvSpPr>
        <p:spPr/>
        <p:txBody>
          <a:bodyPr/>
          <a:lstStyle/>
          <a:p>
            <a:r>
              <a:rPr lang="en-US" dirty="0"/>
              <a:t>rev. 4/2019</a:t>
            </a:r>
          </a:p>
        </p:txBody>
      </p:sp>
      <p:sp>
        <p:nvSpPr>
          <p:cNvPr id="6" name="Footer Placeholder 5">
            <a:extLst>
              <a:ext uri="{FF2B5EF4-FFF2-40B4-BE49-F238E27FC236}">
                <a16:creationId xmlns:a16="http://schemas.microsoft.com/office/drawing/2014/main" id="{1FF34F52-9AB7-40DB-9A35-1AC5395B3918}"/>
              </a:ext>
            </a:extLst>
          </p:cNvPr>
          <p:cNvSpPr>
            <a:spLocks noGrp="1"/>
          </p:cNvSpPr>
          <p:nvPr>
            <p:ph type="ftr" sz="quarter" idx="11"/>
          </p:nvPr>
        </p:nvSpPr>
        <p:spPr/>
        <p:txBody>
          <a:bodyPr/>
          <a:lstStyle/>
          <a:p>
            <a:endParaRPr lang="en-US"/>
          </a:p>
        </p:txBody>
      </p:sp>
      <p:pic>
        <p:nvPicPr>
          <p:cNvPr id="7" name="Picture 6">
            <a:extLst>
              <a:ext uri="{FF2B5EF4-FFF2-40B4-BE49-F238E27FC236}">
                <a16:creationId xmlns:a16="http://schemas.microsoft.com/office/drawing/2014/main" id="{6B37106E-4FFE-453B-9169-EF5B60DFCFAD}"/>
              </a:ext>
            </a:extLst>
          </p:cNvPr>
          <p:cNvPicPr>
            <a:picLocks noChangeAspect="1"/>
          </p:cNvPicPr>
          <p:nvPr/>
        </p:nvPicPr>
        <p:blipFill>
          <a:blip r:embed="rId4"/>
          <a:stretch>
            <a:fillRect/>
          </a:stretch>
        </p:blipFill>
        <p:spPr>
          <a:xfrm>
            <a:off x="6239778" y="1327638"/>
            <a:ext cx="5815492" cy="4342299"/>
          </a:xfrm>
          <a:prstGeom prst="rect">
            <a:avLst/>
          </a:prstGeom>
        </p:spPr>
      </p:pic>
      <p:pic>
        <p:nvPicPr>
          <p:cNvPr id="9" name="Video 8">
            <a:hlinkClick r:id="" action="ppaction://media"/>
            <a:extLst>
              <a:ext uri="{FF2B5EF4-FFF2-40B4-BE49-F238E27FC236}">
                <a16:creationId xmlns:a16="http://schemas.microsoft.com/office/drawing/2014/main" id="{B5D8A940-20C0-4943-8DFF-FB96517DE3A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a:blip>
          <a:stretch>
            <a:fillRect/>
          </a:stretch>
        </p:blipFill>
        <p:spPr>
          <a:xfrm>
            <a:off x="11465169" y="6312876"/>
            <a:ext cx="726830" cy="545123"/>
          </a:xfrm>
          <a:prstGeom prst="rect">
            <a:avLst/>
          </a:prstGeom>
        </p:spPr>
      </p:pic>
    </p:spTree>
    <p:extLst>
      <p:ext uri="{BB962C8B-B14F-4D97-AF65-F5344CB8AC3E}">
        <p14:creationId xmlns:p14="http://schemas.microsoft.com/office/powerpoint/2010/main" val="2004816826"/>
      </p:ext>
    </p:extLst>
  </p:cSld>
  <p:clrMapOvr>
    <a:masterClrMapping/>
  </p:clrMapOvr>
  <p:transition advTm="210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704" y="404447"/>
            <a:ext cx="11536296" cy="754600"/>
          </a:xfrm>
        </p:spPr>
        <p:txBody>
          <a:bodyPr>
            <a:normAutofit fontScale="90000"/>
          </a:bodyPr>
          <a:lstStyle/>
          <a:p>
            <a:br>
              <a:rPr lang="en-US" dirty="0"/>
            </a:br>
            <a:r>
              <a:rPr lang="en-US" sz="2700" cap="small" dirty="0">
                <a:latin typeface="+mn-lt"/>
              </a:rPr>
              <a:t>Identify the Requirement Line</a:t>
            </a:r>
            <a:endParaRPr lang="en-US" sz="2700" cap="small" dirty="0"/>
          </a:p>
        </p:txBody>
      </p:sp>
      <p:sp>
        <p:nvSpPr>
          <p:cNvPr id="6" name="Content Placeholder 5"/>
          <p:cNvSpPr>
            <a:spLocks noGrp="1"/>
          </p:cNvSpPr>
          <p:nvPr>
            <p:ph idx="1"/>
          </p:nvPr>
        </p:nvSpPr>
        <p:spPr>
          <a:xfrm>
            <a:off x="1008630" y="1856793"/>
            <a:ext cx="4486562" cy="6073458"/>
          </a:xfrm>
        </p:spPr>
        <p:txBody>
          <a:bodyPr/>
          <a:lstStyle/>
          <a:p>
            <a:pPr marL="220128" indent="0">
              <a:buNone/>
            </a:pPr>
            <a:r>
              <a:rPr lang="en-US" sz="2000" dirty="0"/>
              <a:t>You will need to open two browsers</a:t>
            </a:r>
          </a:p>
          <a:p>
            <a:pPr marL="220128" indent="0">
              <a:buNone/>
            </a:pPr>
            <a:r>
              <a:rPr lang="en-US" sz="2000" b="1" dirty="0">
                <a:solidFill>
                  <a:schemeClr val="accent1">
                    <a:lumMod val="75000"/>
                  </a:schemeClr>
                </a:solidFill>
              </a:rPr>
              <a:t>Open</a:t>
            </a:r>
            <a:r>
              <a:rPr lang="en-US" sz="2000" dirty="0"/>
              <a:t> the Academic Requirements and locate the requirement line for the exception.</a:t>
            </a:r>
          </a:p>
          <a:p>
            <a:pPr marL="220128" indent="0">
              <a:buNone/>
            </a:pPr>
            <a:r>
              <a:rPr lang="en-US" sz="2000" dirty="0"/>
              <a:t>There are 3 requirement line levels for every exception. Here they are:</a:t>
            </a:r>
          </a:p>
          <a:p>
            <a:r>
              <a:rPr lang="en-US" sz="1400" dirty="0"/>
              <a:t>College of Business Requirements</a:t>
            </a:r>
          </a:p>
          <a:p>
            <a:r>
              <a:rPr lang="en-US" sz="1400" dirty="0"/>
              <a:t>Business Certification</a:t>
            </a:r>
          </a:p>
          <a:p>
            <a:r>
              <a:rPr lang="en-US" sz="1400" dirty="0"/>
              <a:t>English Requirement</a:t>
            </a:r>
          </a:p>
          <a:p>
            <a:pPr marL="220128" indent="0">
              <a:buNone/>
            </a:pPr>
            <a:endParaRPr lang="en-US" sz="2000" dirty="0"/>
          </a:p>
          <a:p>
            <a:endParaRPr lang="en-US" sz="2000" dirty="0"/>
          </a:p>
          <a:p>
            <a:pPr marL="220128" indent="0">
              <a:buNone/>
            </a:pPr>
            <a:endParaRPr lang="en-US" sz="2000" dirty="0"/>
          </a:p>
        </p:txBody>
      </p:sp>
      <p:sp>
        <p:nvSpPr>
          <p:cNvPr id="4" name="Date Placeholder 3"/>
          <p:cNvSpPr>
            <a:spLocks noGrp="1"/>
          </p:cNvSpPr>
          <p:nvPr>
            <p:ph type="dt" sz="half" idx="10"/>
          </p:nvPr>
        </p:nvSpPr>
        <p:spPr/>
        <p:txBody>
          <a:bodyPr/>
          <a:lstStyle/>
          <a:p>
            <a:r>
              <a:rPr lang="en-US" dirty="0"/>
              <a:t>rev. 4/2019</a:t>
            </a:r>
          </a:p>
        </p:txBody>
      </p:sp>
      <p:pic>
        <p:nvPicPr>
          <p:cNvPr id="3" name="Picture 2"/>
          <p:cNvPicPr>
            <a:picLocks noChangeAspect="1"/>
          </p:cNvPicPr>
          <p:nvPr/>
        </p:nvPicPr>
        <p:blipFill rotWithShape="1">
          <a:blip r:embed="rId5"/>
          <a:srcRect r="8211"/>
          <a:stretch/>
        </p:blipFill>
        <p:spPr>
          <a:xfrm>
            <a:off x="5747161" y="1622676"/>
            <a:ext cx="5446140" cy="47333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Video 4">
            <a:hlinkClick r:id="" action="ppaction://media"/>
            <a:extLst>
              <a:ext uri="{FF2B5EF4-FFF2-40B4-BE49-F238E27FC236}">
                <a16:creationId xmlns:a16="http://schemas.microsoft.com/office/drawing/2014/main" id="{27205E51-D5CE-4AA7-9AFB-5EABFBC4A4A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lum bright="93000"/>
          </a:blip>
          <a:stretch>
            <a:fillRect/>
          </a:stretch>
        </p:blipFill>
        <p:spPr>
          <a:xfrm>
            <a:off x="11445270" y="6297952"/>
            <a:ext cx="746729" cy="560047"/>
          </a:xfrm>
          <a:prstGeom prst="rect">
            <a:avLst/>
          </a:prstGeom>
        </p:spPr>
      </p:pic>
    </p:spTree>
    <p:extLst>
      <p:ext uri="{BB962C8B-B14F-4D97-AF65-F5344CB8AC3E}">
        <p14:creationId xmlns:p14="http://schemas.microsoft.com/office/powerpoint/2010/main" val="182914705"/>
      </p:ext>
    </p:extLst>
  </p:cSld>
  <p:clrMapOvr>
    <a:masterClrMapping/>
  </p:clrMapOvr>
  <p:transition advTm="311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424B7-0DB4-4BB2-8687-CCBC084CD446}"/>
              </a:ext>
            </a:extLst>
          </p:cNvPr>
          <p:cNvSpPr>
            <a:spLocks noGrp="1"/>
          </p:cNvSpPr>
          <p:nvPr>
            <p:ph type="title"/>
          </p:nvPr>
        </p:nvSpPr>
        <p:spPr>
          <a:xfrm>
            <a:off x="3009902" y="273764"/>
            <a:ext cx="5896705" cy="831125"/>
          </a:xfrm>
        </p:spPr>
        <p:txBody>
          <a:bodyPr/>
          <a:lstStyle/>
          <a:p>
            <a:r>
              <a:rPr lang="en-US" dirty="0"/>
              <a:t>Entering Milestones</a:t>
            </a:r>
          </a:p>
        </p:txBody>
      </p:sp>
      <p:sp>
        <p:nvSpPr>
          <p:cNvPr id="3" name="Content Placeholder 2">
            <a:extLst>
              <a:ext uri="{FF2B5EF4-FFF2-40B4-BE49-F238E27FC236}">
                <a16:creationId xmlns:a16="http://schemas.microsoft.com/office/drawing/2014/main" id="{DAA28E46-E6B4-4887-88A5-5141780728CF}"/>
              </a:ext>
            </a:extLst>
          </p:cNvPr>
          <p:cNvSpPr>
            <a:spLocks noGrp="1"/>
          </p:cNvSpPr>
          <p:nvPr>
            <p:ph idx="1"/>
          </p:nvPr>
        </p:nvSpPr>
        <p:spPr>
          <a:xfrm>
            <a:off x="1041458" y="3191718"/>
            <a:ext cx="4101627" cy="1569660"/>
          </a:xfrm>
        </p:spPr>
        <p:txBody>
          <a:bodyPr/>
          <a:lstStyle/>
          <a:p>
            <a:r>
              <a:rPr lang="en-US" sz="2400" dirty="0"/>
              <a:t>You should now have a blank milestone screen with the current date as effective date.</a:t>
            </a:r>
          </a:p>
        </p:txBody>
      </p:sp>
      <p:sp>
        <p:nvSpPr>
          <p:cNvPr id="5" name="Date Placeholder 4">
            <a:extLst>
              <a:ext uri="{FF2B5EF4-FFF2-40B4-BE49-F238E27FC236}">
                <a16:creationId xmlns:a16="http://schemas.microsoft.com/office/drawing/2014/main" id="{BA1A2222-B297-4D14-9ECA-57E6D1B9F23C}"/>
              </a:ext>
            </a:extLst>
          </p:cNvPr>
          <p:cNvSpPr>
            <a:spLocks noGrp="1"/>
          </p:cNvSpPr>
          <p:nvPr>
            <p:ph type="dt" sz="half" idx="10"/>
          </p:nvPr>
        </p:nvSpPr>
        <p:spPr/>
        <p:txBody>
          <a:bodyPr/>
          <a:lstStyle/>
          <a:p>
            <a:r>
              <a:rPr lang="en-US" dirty="0"/>
              <a:t>rev. 4/2019</a:t>
            </a:r>
          </a:p>
        </p:txBody>
      </p:sp>
      <p:sp>
        <p:nvSpPr>
          <p:cNvPr id="6" name="Footer Placeholder 5">
            <a:extLst>
              <a:ext uri="{FF2B5EF4-FFF2-40B4-BE49-F238E27FC236}">
                <a16:creationId xmlns:a16="http://schemas.microsoft.com/office/drawing/2014/main" id="{5D6EBC72-2221-4D83-9FB8-105BD612381A}"/>
              </a:ext>
            </a:extLst>
          </p:cNvPr>
          <p:cNvSpPr>
            <a:spLocks noGrp="1"/>
          </p:cNvSpPr>
          <p:nvPr>
            <p:ph type="ftr" sz="quarter" idx="11"/>
          </p:nvPr>
        </p:nvSpPr>
        <p:spPr/>
        <p:txBody>
          <a:bodyPr/>
          <a:lstStyle/>
          <a:p>
            <a:endParaRPr lang="en-US"/>
          </a:p>
        </p:txBody>
      </p:sp>
      <p:pic>
        <p:nvPicPr>
          <p:cNvPr id="7" name="Picture 6">
            <a:extLst>
              <a:ext uri="{FF2B5EF4-FFF2-40B4-BE49-F238E27FC236}">
                <a16:creationId xmlns:a16="http://schemas.microsoft.com/office/drawing/2014/main" id="{2ABD38FE-3CD1-4296-BF0D-A7B3F41E37F1}"/>
              </a:ext>
            </a:extLst>
          </p:cNvPr>
          <p:cNvPicPr>
            <a:picLocks noChangeAspect="1"/>
          </p:cNvPicPr>
          <p:nvPr/>
        </p:nvPicPr>
        <p:blipFill>
          <a:blip r:embed="rId4"/>
          <a:stretch>
            <a:fillRect/>
          </a:stretch>
        </p:blipFill>
        <p:spPr>
          <a:xfrm>
            <a:off x="5198241" y="1644162"/>
            <a:ext cx="6856014" cy="4237892"/>
          </a:xfrm>
          <a:prstGeom prst="rect">
            <a:avLst/>
          </a:prstGeom>
        </p:spPr>
      </p:pic>
      <p:pic>
        <p:nvPicPr>
          <p:cNvPr id="8" name="Video 7">
            <a:hlinkClick r:id="" action="ppaction://media"/>
            <a:extLst>
              <a:ext uri="{FF2B5EF4-FFF2-40B4-BE49-F238E27FC236}">
                <a16:creationId xmlns:a16="http://schemas.microsoft.com/office/drawing/2014/main" id="{82E02034-7A0E-4C86-A3F0-32C10ACF9D0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a:blip>
          <a:stretch>
            <a:fillRect/>
          </a:stretch>
        </p:blipFill>
        <p:spPr>
          <a:xfrm>
            <a:off x="11403623" y="6266718"/>
            <a:ext cx="788376" cy="591282"/>
          </a:xfrm>
          <a:prstGeom prst="rect">
            <a:avLst/>
          </a:prstGeom>
        </p:spPr>
      </p:pic>
    </p:spTree>
    <p:extLst>
      <p:ext uri="{BB962C8B-B14F-4D97-AF65-F5344CB8AC3E}">
        <p14:creationId xmlns:p14="http://schemas.microsoft.com/office/powerpoint/2010/main" val="3211871148"/>
      </p:ext>
    </p:extLst>
  </p:cSld>
  <p:clrMapOvr>
    <a:masterClrMapping/>
  </p:clrMapOvr>
  <p:transition advTm="102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F00E8-08A3-45C3-AFA4-AD387D5DE52C}"/>
              </a:ext>
            </a:extLst>
          </p:cNvPr>
          <p:cNvSpPr>
            <a:spLocks noGrp="1"/>
          </p:cNvSpPr>
          <p:nvPr>
            <p:ph type="title"/>
          </p:nvPr>
        </p:nvSpPr>
        <p:spPr>
          <a:xfrm>
            <a:off x="2315633" y="112032"/>
            <a:ext cx="8033235" cy="831125"/>
          </a:xfrm>
        </p:spPr>
        <p:txBody>
          <a:bodyPr/>
          <a:lstStyle/>
          <a:p>
            <a:r>
              <a:rPr lang="en-US" dirty="0"/>
              <a:t>Entering Milestones</a:t>
            </a:r>
          </a:p>
        </p:txBody>
      </p:sp>
      <p:sp>
        <p:nvSpPr>
          <p:cNvPr id="3" name="Content Placeholder 2">
            <a:extLst>
              <a:ext uri="{FF2B5EF4-FFF2-40B4-BE49-F238E27FC236}">
                <a16:creationId xmlns:a16="http://schemas.microsoft.com/office/drawing/2014/main" id="{A51D73AE-75C8-4346-94C9-301D34A91A8C}"/>
              </a:ext>
            </a:extLst>
          </p:cNvPr>
          <p:cNvSpPr>
            <a:spLocks noGrp="1"/>
          </p:cNvSpPr>
          <p:nvPr>
            <p:ph idx="1"/>
          </p:nvPr>
        </p:nvSpPr>
        <p:spPr>
          <a:xfrm>
            <a:off x="801401" y="1364753"/>
            <a:ext cx="4922391" cy="4770537"/>
          </a:xfrm>
        </p:spPr>
        <p:txBody>
          <a:bodyPr/>
          <a:lstStyle/>
          <a:p>
            <a:r>
              <a:rPr lang="en-US" b="1" dirty="0">
                <a:solidFill>
                  <a:srgbClr val="8E0000"/>
                </a:solidFill>
              </a:rPr>
              <a:t>Click</a:t>
            </a:r>
            <a:r>
              <a:rPr lang="en-US" dirty="0"/>
              <a:t> the Magnifier next to the Milestone field to bring up a list</a:t>
            </a:r>
          </a:p>
          <a:p>
            <a:r>
              <a:rPr lang="en-US" b="1" dirty="0">
                <a:solidFill>
                  <a:srgbClr val="8E0000"/>
                </a:solidFill>
              </a:rPr>
              <a:t>Select</a:t>
            </a:r>
            <a:r>
              <a:rPr lang="en-US" dirty="0"/>
              <a:t> the appropriate milestone</a:t>
            </a:r>
          </a:p>
          <a:p>
            <a:r>
              <a:rPr lang="en-US" dirty="0"/>
              <a:t>You may add a comment if you desire, but it is not a required field</a:t>
            </a:r>
          </a:p>
        </p:txBody>
      </p:sp>
      <p:sp>
        <p:nvSpPr>
          <p:cNvPr id="5" name="Date Placeholder 4">
            <a:extLst>
              <a:ext uri="{FF2B5EF4-FFF2-40B4-BE49-F238E27FC236}">
                <a16:creationId xmlns:a16="http://schemas.microsoft.com/office/drawing/2014/main" id="{56A195C5-17B9-472C-8D9B-BE422B2E5E39}"/>
              </a:ext>
            </a:extLst>
          </p:cNvPr>
          <p:cNvSpPr>
            <a:spLocks noGrp="1"/>
          </p:cNvSpPr>
          <p:nvPr>
            <p:ph type="dt" sz="half" idx="10"/>
          </p:nvPr>
        </p:nvSpPr>
        <p:spPr/>
        <p:txBody>
          <a:bodyPr/>
          <a:lstStyle/>
          <a:p>
            <a:r>
              <a:rPr lang="en-US" dirty="0"/>
              <a:t>rev. 4/2019</a:t>
            </a:r>
          </a:p>
        </p:txBody>
      </p:sp>
      <p:sp>
        <p:nvSpPr>
          <p:cNvPr id="6" name="Footer Placeholder 5">
            <a:extLst>
              <a:ext uri="{FF2B5EF4-FFF2-40B4-BE49-F238E27FC236}">
                <a16:creationId xmlns:a16="http://schemas.microsoft.com/office/drawing/2014/main" id="{22EF3BA5-6DAA-480D-8C9E-1B0834BA2263}"/>
              </a:ext>
            </a:extLst>
          </p:cNvPr>
          <p:cNvSpPr>
            <a:spLocks noGrp="1"/>
          </p:cNvSpPr>
          <p:nvPr>
            <p:ph type="ftr" sz="quarter" idx="11"/>
          </p:nvPr>
        </p:nvSpPr>
        <p:spPr/>
        <p:txBody>
          <a:bodyPr/>
          <a:lstStyle/>
          <a:p>
            <a:endParaRPr lang="en-US"/>
          </a:p>
        </p:txBody>
      </p:sp>
      <p:pic>
        <p:nvPicPr>
          <p:cNvPr id="15" name="Picture 14">
            <a:extLst>
              <a:ext uri="{FF2B5EF4-FFF2-40B4-BE49-F238E27FC236}">
                <a16:creationId xmlns:a16="http://schemas.microsoft.com/office/drawing/2014/main" id="{44026BF3-C4EC-4CB1-BF4A-234ED3FEB4A8}"/>
              </a:ext>
            </a:extLst>
          </p:cNvPr>
          <p:cNvPicPr>
            <a:picLocks noChangeAspect="1"/>
          </p:cNvPicPr>
          <p:nvPr/>
        </p:nvPicPr>
        <p:blipFill>
          <a:blip r:embed="rId4"/>
          <a:stretch>
            <a:fillRect/>
          </a:stretch>
        </p:blipFill>
        <p:spPr>
          <a:xfrm>
            <a:off x="5804562" y="1364753"/>
            <a:ext cx="5956047" cy="4770537"/>
          </a:xfrm>
          <a:prstGeom prst="rect">
            <a:avLst/>
          </a:prstGeom>
        </p:spPr>
      </p:pic>
      <p:pic>
        <p:nvPicPr>
          <p:cNvPr id="16" name="Video 15">
            <a:hlinkClick r:id="" action="ppaction://media"/>
            <a:extLst>
              <a:ext uri="{FF2B5EF4-FFF2-40B4-BE49-F238E27FC236}">
                <a16:creationId xmlns:a16="http://schemas.microsoft.com/office/drawing/2014/main" id="{2E95E8F3-268C-415D-ABCE-1FCB5F199B7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a:blip>
          <a:stretch>
            <a:fillRect/>
          </a:stretch>
        </p:blipFill>
        <p:spPr>
          <a:xfrm>
            <a:off x="11760609" y="6534457"/>
            <a:ext cx="431390" cy="323542"/>
          </a:xfrm>
          <a:prstGeom prst="rect">
            <a:avLst/>
          </a:prstGeom>
        </p:spPr>
      </p:pic>
    </p:spTree>
    <p:extLst>
      <p:ext uri="{BB962C8B-B14F-4D97-AF65-F5344CB8AC3E}">
        <p14:creationId xmlns:p14="http://schemas.microsoft.com/office/powerpoint/2010/main" val="1842393668"/>
      </p:ext>
    </p:extLst>
  </p:cSld>
  <p:clrMapOvr>
    <a:masterClrMapping/>
  </p:clrMapOvr>
  <p:transition advTm="124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FEB60-D821-4125-A0AF-442474ADC640}"/>
              </a:ext>
            </a:extLst>
          </p:cNvPr>
          <p:cNvSpPr>
            <a:spLocks noGrp="1"/>
          </p:cNvSpPr>
          <p:nvPr>
            <p:ph type="title"/>
          </p:nvPr>
        </p:nvSpPr>
        <p:spPr>
          <a:xfrm>
            <a:off x="2886810" y="272562"/>
            <a:ext cx="6151682" cy="648206"/>
          </a:xfrm>
        </p:spPr>
        <p:txBody>
          <a:bodyPr/>
          <a:lstStyle/>
          <a:p>
            <a:r>
              <a:rPr lang="en-US" dirty="0"/>
              <a:t>Entering Milestones</a:t>
            </a:r>
          </a:p>
        </p:txBody>
      </p:sp>
      <p:sp>
        <p:nvSpPr>
          <p:cNvPr id="3" name="Content Placeholder 2">
            <a:extLst>
              <a:ext uri="{FF2B5EF4-FFF2-40B4-BE49-F238E27FC236}">
                <a16:creationId xmlns:a16="http://schemas.microsoft.com/office/drawing/2014/main" id="{E9DBC850-372B-4A70-BA72-4729CD00BF86}"/>
              </a:ext>
            </a:extLst>
          </p:cNvPr>
          <p:cNvSpPr>
            <a:spLocks noGrp="1"/>
          </p:cNvSpPr>
          <p:nvPr>
            <p:ph idx="1"/>
          </p:nvPr>
        </p:nvSpPr>
        <p:spPr>
          <a:xfrm>
            <a:off x="1131926" y="1613647"/>
            <a:ext cx="4222589" cy="2862322"/>
          </a:xfrm>
        </p:spPr>
        <p:txBody>
          <a:bodyPr/>
          <a:lstStyle/>
          <a:p>
            <a:r>
              <a:rPr lang="en-US" sz="2400" b="1" dirty="0">
                <a:solidFill>
                  <a:srgbClr val="8E0000"/>
                </a:solidFill>
              </a:rPr>
              <a:t>Review</a:t>
            </a:r>
            <a:r>
              <a:rPr lang="en-US" sz="2400" dirty="0"/>
              <a:t> the description to make sure you have chosen the correct Milestone</a:t>
            </a:r>
          </a:p>
          <a:p>
            <a:r>
              <a:rPr lang="en-US" sz="2400" b="1" dirty="0">
                <a:solidFill>
                  <a:srgbClr val="8E0000"/>
                </a:solidFill>
              </a:rPr>
              <a:t>Mark</a:t>
            </a:r>
            <a:r>
              <a:rPr lang="en-US" sz="2400" dirty="0"/>
              <a:t> the Milestone as Complete </a:t>
            </a:r>
          </a:p>
          <a:p>
            <a:r>
              <a:rPr lang="en-US" sz="2400" b="1" dirty="0">
                <a:solidFill>
                  <a:srgbClr val="8E0000"/>
                </a:solidFill>
              </a:rPr>
              <a:t>Click</a:t>
            </a:r>
            <a:r>
              <a:rPr lang="en-US" sz="2400" dirty="0"/>
              <a:t> Save</a:t>
            </a:r>
          </a:p>
        </p:txBody>
      </p:sp>
      <p:sp>
        <p:nvSpPr>
          <p:cNvPr id="5" name="Date Placeholder 4">
            <a:extLst>
              <a:ext uri="{FF2B5EF4-FFF2-40B4-BE49-F238E27FC236}">
                <a16:creationId xmlns:a16="http://schemas.microsoft.com/office/drawing/2014/main" id="{E916DA48-8C7E-443A-92B1-6FCDC404A666}"/>
              </a:ext>
            </a:extLst>
          </p:cNvPr>
          <p:cNvSpPr>
            <a:spLocks noGrp="1"/>
          </p:cNvSpPr>
          <p:nvPr>
            <p:ph type="dt" sz="half" idx="10"/>
          </p:nvPr>
        </p:nvSpPr>
        <p:spPr/>
        <p:txBody>
          <a:bodyPr/>
          <a:lstStyle/>
          <a:p>
            <a:r>
              <a:rPr lang="en-US" dirty="0"/>
              <a:t>rev. 4/2019</a:t>
            </a:r>
          </a:p>
        </p:txBody>
      </p:sp>
      <p:sp>
        <p:nvSpPr>
          <p:cNvPr id="6" name="Footer Placeholder 5">
            <a:extLst>
              <a:ext uri="{FF2B5EF4-FFF2-40B4-BE49-F238E27FC236}">
                <a16:creationId xmlns:a16="http://schemas.microsoft.com/office/drawing/2014/main" id="{3C3C2F22-3FB1-471A-90AC-6887796B6DF6}"/>
              </a:ext>
            </a:extLst>
          </p:cNvPr>
          <p:cNvSpPr>
            <a:spLocks noGrp="1"/>
          </p:cNvSpPr>
          <p:nvPr>
            <p:ph type="ftr" sz="quarter" idx="11"/>
          </p:nvPr>
        </p:nvSpPr>
        <p:spPr/>
        <p:txBody>
          <a:bodyPr/>
          <a:lstStyle/>
          <a:p>
            <a:endParaRPr lang="en-US"/>
          </a:p>
        </p:txBody>
      </p:sp>
      <p:pic>
        <p:nvPicPr>
          <p:cNvPr id="8" name="Picture 7">
            <a:extLst>
              <a:ext uri="{FF2B5EF4-FFF2-40B4-BE49-F238E27FC236}">
                <a16:creationId xmlns:a16="http://schemas.microsoft.com/office/drawing/2014/main" id="{40E768C1-D0A9-4FC3-970D-F23A3AD77E2D}"/>
              </a:ext>
            </a:extLst>
          </p:cNvPr>
          <p:cNvPicPr>
            <a:picLocks noChangeAspect="1"/>
          </p:cNvPicPr>
          <p:nvPr/>
        </p:nvPicPr>
        <p:blipFill>
          <a:blip r:embed="rId4"/>
          <a:stretch>
            <a:fillRect/>
          </a:stretch>
        </p:blipFill>
        <p:spPr>
          <a:xfrm>
            <a:off x="5742164" y="1230924"/>
            <a:ext cx="6315019" cy="4774222"/>
          </a:xfrm>
          <a:prstGeom prst="rect">
            <a:avLst/>
          </a:prstGeom>
        </p:spPr>
      </p:pic>
      <p:pic>
        <p:nvPicPr>
          <p:cNvPr id="10" name="Video 9">
            <a:hlinkClick r:id="" action="ppaction://media"/>
            <a:extLst>
              <a:ext uri="{FF2B5EF4-FFF2-40B4-BE49-F238E27FC236}">
                <a16:creationId xmlns:a16="http://schemas.microsoft.com/office/drawing/2014/main" id="{98036820-BD54-4DFF-93CD-2D6D15E1DE1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a:blip>
          <a:stretch>
            <a:fillRect/>
          </a:stretch>
        </p:blipFill>
        <p:spPr>
          <a:xfrm>
            <a:off x="11922368" y="6655776"/>
            <a:ext cx="269631" cy="202223"/>
          </a:xfrm>
          <a:prstGeom prst="rect">
            <a:avLst/>
          </a:prstGeom>
        </p:spPr>
      </p:pic>
    </p:spTree>
    <p:extLst>
      <p:ext uri="{BB962C8B-B14F-4D97-AF65-F5344CB8AC3E}">
        <p14:creationId xmlns:p14="http://schemas.microsoft.com/office/powerpoint/2010/main" val="1318125556"/>
      </p:ext>
    </p:extLst>
  </p:cSld>
  <p:clrMapOvr>
    <a:masterClrMapping/>
  </p:clrMapOvr>
  <p:transition advTm="106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26A6C-E8AC-4EFD-946C-E0B0EBE6A03E}"/>
              </a:ext>
            </a:extLst>
          </p:cNvPr>
          <p:cNvSpPr>
            <a:spLocks noGrp="1"/>
          </p:cNvSpPr>
          <p:nvPr>
            <p:ph type="title"/>
          </p:nvPr>
        </p:nvSpPr>
        <p:spPr>
          <a:xfrm>
            <a:off x="1993900" y="349105"/>
            <a:ext cx="8204199" cy="831125"/>
          </a:xfrm>
        </p:spPr>
        <p:txBody>
          <a:bodyPr/>
          <a:lstStyle/>
          <a:p>
            <a:r>
              <a:rPr lang="en-US" dirty="0"/>
              <a:t>Entering Milestones</a:t>
            </a:r>
          </a:p>
        </p:txBody>
      </p:sp>
      <p:sp>
        <p:nvSpPr>
          <p:cNvPr id="3" name="Content Placeholder 2">
            <a:extLst>
              <a:ext uri="{FF2B5EF4-FFF2-40B4-BE49-F238E27FC236}">
                <a16:creationId xmlns:a16="http://schemas.microsoft.com/office/drawing/2014/main" id="{C2C9D01C-4E68-4497-BCDA-00A8FDE6404D}"/>
              </a:ext>
            </a:extLst>
          </p:cNvPr>
          <p:cNvSpPr>
            <a:spLocks noGrp="1"/>
          </p:cNvSpPr>
          <p:nvPr>
            <p:ph idx="1"/>
          </p:nvPr>
        </p:nvSpPr>
        <p:spPr>
          <a:xfrm>
            <a:off x="2791558" y="1859340"/>
            <a:ext cx="7252350" cy="1569660"/>
          </a:xfrm>
        </p:spPr>
        <p:txBody>
          <a:bodyPr/>
          <a:lstStyle/>
          <a:p>
            <a:pPr marL="0" indent="0" algn="ctr">
              <a:buNone/>
            </a:pPr>
            <a:r>
              <a:rPr lang="en-US" dirty="0"/>
              <a:t>Check the Academic Requirements Report to make sure the requirement is now satisfied</a:t>
            </a:r>
          </a:p>
        </p:txBody>
      </p:sp>
      <p:sp>
        <p:nvSpPr>
          <p:cNvPr id="5" name="Date Placeholder 4">
            <a:extLst>
              <a:ext uri="{FF2B5EF4-FFF2-40B4-BE49-F238E27FC236}">
                <a16:creationId xmlns:a16="http://schemas.microsoft.com/office/drawing/2014/main" id="{DEC7A31F-5411-4DDD-B305-374433976E3B}"/>
              </a:ext>
            </a:extLst>
          </p:cNvPr>
          <p:cNvSpPr>
            <a:spLocks noGrp="1"/>
          </p:cNvSpPr>
          <p:nvPr>
            <p:ph type="dt" sz="half" idx="10"/>
          </p:nvPr>
        </p:nvSpPr>
        <p:spPr/>
        <p:txBody>
          <a:bodyPr/>
          <a:lstStyle/>
          <a:p>
            <a:r>
              <a:rPr lang="en-US" dirty="0"/>
              <a:t>rev. 4/2019</a:t>
            </a:r>
          </a:p>
        </p:txBody>
      </p:sp>
      <p:sp>
        <p:nvSpPr>
          <p:cNvPr id="6" name="Footer Placeholder 5">
            <a:extLst>
              <a:ext uri="{FF2B5EF4-FFF2-40B4-BE49-F238E27FC236}">
                <a16:creationId xmlns:a16="http://schemas.microsoft.com/office/drawing/2014/main" id="{DFEBCB0F-1AB5-453B-BF31-1508ED706BEE}"/>
              </a:ext>
            </a:extLst>
          </p:cNvPr>
          <p:cNvSpPr>
            <a:spLocks noGrp="1"/>
          </p:cNvSpPr>
          <p:nvPr>
            <p:ph type="ftr" sz="quarter" idx="11"/>
          </p:nvPr>
        </p:nvSpPr>
        <p:spPr/>
        <p:txBody>
          <a:bodyPr/>
          <a:lstStyle/>
          <a:p>
            <a:endParaRPr lang="en-US"/>
          </a:p>
        </p:txBody>
      </p:sp>
      <p:pic>
        <p:nvPicPr>
          <p:cNvPr id="7" name="Video 6">
            <a:hlinkClick r:id="" action="ppaction://media"/>
            <a:extLst>
              <a:ext uri="{FF2B5EF4-FFF2-40B4-BE49-F238E27FC236}">
                <a16:creationId xmlns:a16="http://schemas.microsoft.com/office/drawing/2014/main" id="{042EA067-ECA4-443B-BC78-46A560DC3AC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lum bright="57000"/>
          </a:blip>
          <a:stretch>
            <a:fillRect/>
          </a:stretch>
        </p:blipFill>
        <p:spPr>
          <a:xfrm>
            <a:off x="11887200" y="6629400"/>
            <a:ext cx="304800" cy="228600"/>
          </a:xfrm>
          <a:prstGeom prst="rect">
            <a:avLst/>
          </a:prstGeom>
        </p:spPr>
      </p:pic>
    </p:spTree>
    <p:extLst>
      <p:ext uri="{BB962C8B-B14F-4D97-AF65-F5344CB8AC3E}">
        <p14:creationId xmlns:p14="http://schemas.microsoft.com/office/powerpoint/2010/main" val="827636936"/>
      </p:ext>
    </p:extLst>
  </p:cSld>
  <p:clrMapOvr>
    <a:masterClrMapping/>
  </p:clrMapOvr>
  <p:transition advTm="48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F229E-CBBB-4E00-B350-EE9ED0906AC8}"/>
              </a:ext>
            </a:extLst>
          </p:cNvPr>
          <p:cNvSpPr>
            <a:spLocks noGrp="1"/>
          </p:cNvSpPr>
          <p:nvPr>
            <p:ph type="title"/>
          </p:nvPr>
        </p:nvSpPr>
        <p:spPr>
          <a:xfrm>
            <a:off x="3300049" y="530097"/>
            <a:ext cx="4011084" cy="461729"/>
          </a:xfrm>
        </p:spPr>
        <p:txBody>
          <a:bodyPr/>
          <a:lstStyle/>
          <a:p>
            <a:r>
              <a:rPr lang="en-US" dirty="0"/>
              <a:t>QUESTIONS?</a:t>
            </a:r>
          </a:p>
        </p:txBody>
      </p:sp>
      <p:sp>
        <p:nvSpPr>
          <p:cNvPr id="3" name="Content Placeholder 2">
            <a:extLst>
              <a:ext uri="{FF2B5EF4-FFF2-40B4-BE49-F238E27FC236}">
                <a16:creationId xmlns:a16="http://schemas.microsoft.com/office/drawing/2014/main" id="{4017C959-BF31-4912-822D-585ADD63A1D0}"/>
              </a:ext>
            </a:extLst>
          </p:cNvPr>
          <p:cNvSpPr>
            <a:spLocks noGrp="1"/>
          </p:cNvSpPr>
          <p:nvPr>
            <p:ph idx="1"/>
          </p:nvPr>
        </p:nvSpPr>
        <p:spPr>
          <a:xfrm>
            <a:off x="1600248" y="1656575"/>
            <a:ext cx="8456571" cy="5201424"/>
          </a:xfrm>
        </p:spPr>
        <p:txBody>
          <a:bodyPr/>
          <a:lstStyle/>
          <a:p>
            <a:pPr marL="0" indent="0">
              <a:buNone/>
            </a:pPr>
            <a:r>
              <a:rPr lang="en-US" sz="2400" dirty="0"/>
              <a:t>If you have questions :</a:t>
            </a:r>
          </a:p>
          <a:p>
            <a:r>
              <a:rPr lang="en-US" sz="2400" dirty="0"/>
              <a:t>Please visit the graduations website:  graduations.wsu.edu</a:t>
            </a:r>
          </a:p>
          <a:p>
            <a:r>
              <a:rPr lang="en-US" sz="2400" dirty="0"/>
              <a:t>Send an email to </a:t>
            </a:r>
            <a:r>
              <a:rPr lang="en-US" sz="2400" dirty="0">
                <a:hlinkClick r:id="rId5"/>
              </a:rPr>
              <a:t>wsu.graduations@wsu.edu</a:t>
            </a:r>
            <a:endParaRPr lang="en-US" sz="2400" dirty="0"/>
          </a:p>
          <a:p>
            <a:endParaRPr lang="en-US" sz="2400" dirty="0"/>
          </a:p>
          <a:p>
            <a:pPr marL="0" indent="0">
              <a:buNone/>
            </a:pPr>
            <a:r>
              <a:rPr lang="en-US" sz="2400" dirty="0"/>
              <a:t>Contact the graduations area if you would like additional training in:</a:t>
            </a:r>
          </a:p>
          <a:p>
            <a:r>
              <a:rPr lang="en-US" sz="2400" dirty="0"/>
              <a:t>Creating batch PDFs of the Academic Requirements</a:t>
            </a:r>
          </a:p>
          <a:p>
            <a:r>
              <a:rPr lang="en-US" sz="2400" dirty="0"/>
              <a:t>Entering batch milestones</a:t>
            </a:r>
          </a:p>
          <a:p>
            <a:pPr marL="0" indent="0">
              <a:buNone/>
            </a:pPr>
            <a:endParaRPr lang="en-US" dirty="0"/>
          </a:p>
          <a:p>
            <a:endParaRPr lang="en-US" dirty="0"/>
          </a:p>
        </p:txBody>
      </p:sp>
      <p:sp>
        <p:nvSpPr>
          <p:cNvPr id="5" name="Date Placeholder 4">
            <a:extLst>
              <a:ext uri="{FF2B5EF4-FFF2-40B4-BE49-F238E27FC236}">
                <a16:creationId xmlns:a16="http://schemas.microsoft.com/office/drawing/2014/main" id="{7E5F6663-0B13-463F-840E-889A0D590829}"/>
              </a:ext>
            </a:extLst>
          </p:cNvPr>
          <p:cNvSpPr>
            <a:spLocks noGrp="1"/>
          </p:cNvSpPr>
          <p:nvPr>
            <p:ph type="dt" sz="half" idx="10"/>
          </p:nvPr>
        </p:nvSpPr>
        <p:spPr/>
        <p:txBody>
          <a:bodyPr/>
          <a:lstStyle/>
          <a:p>
            <a:r>
              <a:rPr lang="en-US" dirty="0"/>
              <a:t>4/2019</a:t>
            </a:r>
          </a:p>
          <a:p>
            <a:endParaRPr lang="en-US" dirty="0"/>
          </a:p>
        </p:txBody>
      </p:sp>
      <p:sp>
        <p:nvSpPr>
          <p:cNvPr id="6" name="Footer Placeholder 5">
            <a:extLst>
              <a:ext uri="{FF2B5EF4-FFF2-40B4-BE49-F238E27FC236}">
                <a16:creationId xmlns:a16="http://schemas.microsoft.com/office/drawing/2014/main" id="{5364C46B-C963-4139-BDEA-912DD57585F5}"/>
              </a:ext>
            </a:extLst>
          </p:cNvPr>
          <p:cNvSpPr>
            <a:spLocks noGrp="1"/>
          </p:cNvSpPr>
          <p:nvPr>
            <p:ph type="ftr" sz="quarter" idx="11"/>
          </p:nvPr>
        </p:nvSpPr>
        <p:spPr/>
        <p:txBody>
          <a:bodyPr/>
          <a:lstStyle/>
          <a:p>
            <a:endParaRPr lang="en-US"/>
          </a:p>
        </p:txBody>
      </p:sp>
      <p:pic>
        <p:nvPicPr>
          <p:cNvPr id="9" name="Video 8">
            <a:hlinkClick r:id="" action="ppaction://media"/>
            <a:extLst>
              <a:ext uri="{FF2B5EF4-FFF2-40B4-BE49-F238E27FC236}">
                <a16:creationId xmlns:a16="http://schemas.microsoft.com/office/drawing/2014/main" id="{44B7315E-97E3-4FDD-9138-D285719B796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lum bright="100000"/>
          </a:blip>
          <a:stretch>
            <a:fillRect/>
          </a:stretch>
        </p:blipFill>
        <p:spPr>
          <a:xfrm>
            <a:off x="11825654" y="6583240"/>
            <a:ext cx="366345" cy="274759"/>
          </a:xfrm>
          <a:prstGeom prst="rect">
            <a:avLst/>
          </a:prstGeom>
        </p:spPr>
      </p:pic>
    </p:spTree>
    <p:extLst>
      <p:ext uri="{BB962C8B-B14F-4D97-AF65-F5344CB8AC3E}">
        <p14:creationId xmlns:p14="http://schemas.microsoft.com/office/powerpoint/2010/main" val="3636860678"/>
      </p:ext>
    </p:extLst>
  </p:cSld>
  <p:clrMapOvr>
    <a:masterClrMapping/>
  </p:clrMapOvr>
  <p:transition advTm="337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342900" marR="0" lvl="0" indent="-342900">
              <a:lnSpc>
                <a:spcPct val="100000"/>
              </a:lnSpc>
              <a:spcBef>
                <a:spcPts val="0"/>
              </a:spcBef>
              <a:spcAft>
                <a:spcPts val="800"/>
              </a:spcAft>
            </a:pPr>
            <a:br>
              <a:rPr lang="en-US" dirty="0">
                <a:latin typeface="+mj-lt"/>
                <a:ea typeface="Calibri" panose="020F0502020204030204" pitchFamily="34" charset="0"/>
                <a:cs typeface="Times New Roman" panose="02020603050405020304" pitchFamily="18" charset="0"/>
              </a:rPr>
            </a:br>
            <a:endParaRPr lang="en-US" dirty="0">
              <a:latin typeface="+mj-lt"/>
            </a:endParaRPr>
          </a:p>
        </p:txBody>
      </p:sp>
      <p:sp>
        <p:nvSpPr>
          <p:cNvPr id="3" name="Content Placeholder 2"/>
          <p:cNvSpPr>
            <a:spLocks noGrp="1"/>
          </p:cNvSpPr>
          <p:nvPr>
            <p:ph idx="1"/>
          </p:nvPr>
        </p:nvSpPr>
        <p:spPr>
          <a:xfrm>
            <a:off x="1090246" y="1978270"/>
            <a:ext cx="4203649" cy="3703578"/>
          </a:xfrm>
        </p:spPr>
        <p:txBody>
          <a:bodyPr/>
          <a:lstStyle/>
          <a:p>
            <a:r>
              <a:rPr lang="en-US" sz="1600" b="1" dirty="0">
                <a:ea typeface="Calibri" panose="020F0502020204030204" pitchFamily="34" charset="0"/>
                <a:cs typeface="Times New Roman" panose="02020603050405020304" pitchFamily="18" charset="0"/>
              </a:rPr>
              <a:t>In a new browser, </a:t>
            </a:r>
            <a:r>
              <a:rPr lang="en-US" sz="1600" b="1" dirty="0">
                <a:solidFill>
                  <a:schemeClr val="accent1">
                    <a:lumMod val="75000"/>
                  </a:schemeClr>
                </a:solidFill>
                <a:ea typeface="Calibri" panose="020F0502020204030204" pitchFamily="34" charset="0"/>
                <a:cs typeface="Times New Roman" panose="02020603050405020304" pitchFamily="18" charset="0"/>
              </a:rPr>
              <a:t>Open the exceptions screen by going to</a:t>
            </a:r>
            <a:r>
              <a:rPr lang="en-US" sz="1600" b="1" dirty="0">
                <a:ea typeface="Calibri" panose="020F0502020204030204" pitchFamily="34" charset="0"/>
                <a:cs typeface="Times New Roman" panose="02020603050405020304" pitchFamily="18" charset="0"/>
              </a:rPr>
              <a:t>: </a:t>
            </a:r>
            <a:r>
              <a:rPr lang="en-US" sz="1600" b="1" dirty="0">
                <a:solidFill>
                  <a:schemeClr val="accent2"/>
                </a:solidFill>
                <a:ea typeface="Calibri" panose="020F0502020204030204" pitchFamily="34" charset="0"/>
                <a:cs typeface="Times New Roman" panose="02020603050405020304" pitchFamily="18" charset="0"/>
              </a:rPr>
              <a:t>Main Menu &gt; Academic Advisement &gt; Student Advisement &gt; Authorize Student Exceptions. </a:t>
            </a:r>
          </a:p>
          <a:p>
            <a:r>
              <a:rPr lang="en-US" sz="1600" b="1" dirty="0">
                <a:ea typeface="Calibri" panose="020F0502020204030204" pitchFamily="34" charset="0"/>
                <a:cs typeface="Times New Roman" panose="02020603050405020304" pitchFamily="18" charset="0"/>
              </a:rPr>
              <a:t>Check</a:t>
            </a:r>
            <a:r>
              <a:rPr lang="en-US" sz="1600" b="1" dirty="0">
                <a:solidFill>
                  <a:schemeClr val="accent1">
                    <a:lumMod val="75000"/>
                  </a:schemeClr>
                </a:solidFill>
                <a:ea typeface="Calibri" panose="020F0502020204030204" pitchFamily="34" charset="0"/>
                <a:cs typeface="Times New Roman" panose="02020603050405020304" pitchFamily="18" charset="0"/>
              </a:rPr>
              <a:t> </a:t>
            </a:r>
            <a:r>
              <a:rPr lang="en-US" sz="1600" b="1" dirty="0">
                <a:ea typeface="Calibri" panose="020F0502020204030204" pitchFamily="34" charset="0"/>
                <a:cs typeface="Times New Roman" panose="02020603050405020304" pitchFamily="18" charset="0"/>
              </a:rPr>
              <a:t>to see if the student has any current exceptions by entering the SID# into the </a:t>
            </a:r>
            <a:r>
              <a:rPr lang="en-US" sz="1600" b="1" dirty="0">
                <a:solidFill>
                  <a:schemeClr val="accent1">
                    <a:lumMod val="75000"/>
                  </a:schemeClr>
                </a:solidFill>
                <a:ea typeface="Calibri" panose="020F0502020204030204" pitchFamily="34" charset="0"/>
                <a:cs typeface="Times New Roman" panose="02020603050405020304" pitchFamily="18" charset="0"/>
              </a:rPr>
              <a:t>Selection Data</a:t>
            </a:r>
          </a:p>
          <a:p>
            <a:r>
              <a:rPr lang="en-US" sz="1600" b="1" dirty="0">
                <a:ea typeface="Calibri" panose="020F0502020204030204" pitchFamily="34" charset="0"/>
                <a:cs typeface="Times New Roman" panose="02020603050405020304" pitchFamily="18" charset="0"/>
              </a:rPr>
              <a:t>Click</a:t>
            </a:r>
            <a:r>
              <a:rPr lang="en-US" sz="1600" b="1" dirty="0">
                <a:solidFill>
                  <a:schemeClr val="accent1">
                    <a:lumMod val="75000"/>
                  </a:schemeClr>
                </a:solidFill>
                <a:ea typeface="Calibri" panose="020F0502020204030204" pitchFamily="34" charset="0"/>
                <a:cs typeface="Times New Roman" panose="02020603050405020304" pitchFamily="18" charset="0"/>
              </a:rPr>
              <a:t> Search</a:t>
            </a:r>
            <a:r>
              <a:rPr lang="en-US" sz="1600" b="1" dirty="0">
                <a:solidFill>
                  <a:schemeClr val="accent2"/>
                </a:solidFill>
                <a:ea typeface="Calibri" panose="020F0502020204030204" pitchFamily="34" charset="0"/>
                <a:cs typeface="Times New Roman" panose="02020603050405020304" pitchFamily="18" charset="0"/>
              </a:rPr>
              <a:t>.</a:t>
            </a:r>
            <a:br>
              <a:rPr lang="en-US" sz="1600" dirty="0">
                <a:ea typeface="Calibri" panose="020F0502020204030204" pitchFamily="34" charset="0"/>
                <a:cs typeface="Times New Roman" panose="02020603050405020304" pitchFamily="18" charset="0"/>
              </a:rPr>
            </a:br>
            <a:endParaRPr lang="en-US" sz="1600" dirty="0"/>
          </a:p>
        </p:txBody>
      </p:sp>
      <p:sp>
        <p:nvSpPr>
          <p:cNvPr id="4" name="Date Placeholder 3"/>
          <p:cNvSpPr>
            <a:spLocks noGrp="1"/>
          </p:cNvSpPr>
          <p:nvPr>
            <p:ph type="dt" sz="half" idx="10"/>
          </p:nvPr>
        </p:nvSpPr>
        <p:spPr/>
        <p:txBody>
          <a:bodyPr/>
          <a:lstStyle/>
          <a:p>
            <a:r>
              <a:rPr lang="en-US" dirty="0"/>
              <a:t>rev. 4/2019</a:t>
            </a:r>
          </a:p>
        </p:txBody>
      </p:sp>
      <p:pic>
        <p:nvPicPr>
          <p:cNvPr id="10" name="Picture 9"/>
          <p:cNvPicPr>
            <a:picLocks noChangeAspect="1"/>
          </p:cNvPicPr>
          <p:nvPr/>
        </p:nvPicPr>
        <p:blipFill rotWithShape="1">
          <a:blip r:embed="rId5"/>
          <a:srcRect r="13627"/>
          <a:stretch/>
        </p:blipFill>
        <p:spPr>
          <a:xfrm>
            <a:off x="5495208" y="1395625"/>
            <a:ext cx="5528785" cy="46066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1090246" y="369599"/>
            <a:ext cx="10269416" cy="507831"/>
          </a:xfrm>
          <a:prstGeom prst="rect">
            <a:avLst/>
          </a:prstGeom>
        </p:spPr>
        <p:txBody>
          <a:bodyPr wrap="square">
            <a:spAutoFit/>
          </a:bodyPr>
          <a:lstStyle/>
          <a:p>
            <a:pPr algn="ctr"/>
            <a:r>
              <a:rPr lang="en-US" sz="2700" b="1" kern="0" cap="small" dirty="0">
                <a:solidFill>
                  <a:srgbClr val="981E32"/>
                </a:solidFill>
                <a:latin typeface="Arial"/>
                <a:ea typeface="+mj-ea"/>
                <a:cs typeface="+mj-cs"/>
              </a:rPr>
              <a:t>Look for Existing Exceptions for the same Requirement Line</a:t>
            </a:r>
            <a:endParaRPr lang="en-US" cap="small" dirty="0"/>
          </a:p>
        </p:txBody>
      </p:sp>
      <p:pic>
        <p:nvPicPr>
          <p:cNvPr id="5" name="Video 4">
            <a:hlinkClick r:id="" action="ppaction://media"/>
            <a:extLst>
              <a:ext uri="{FF2B5EF4-FFF2-40B4-BE49-F238E27FC236}">
                <a16:creationId xmlns:a16="http://schemas.microsoft.com/office/drawing/2014/main" id="{347C4CDD-47BF-4BC2-AC5A-DDEBF29B61C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lum bright="100000"/>
          </a:blip>
          <a:stretch>
            <a:fillRect/>
          </a:stretch>
        </p:blipFill>
        <p:spPr>
          <a:xfrm>
            <a:off x="11359662" y="6233746"/>
            <a:ext cx="832337" cy="624253"/>
          </a:xfrm>
          <a:prstGeom prst="rect">
            <a:avLst/>
          </a:prstGeom>
        </p:spPr>
      </p:pic>
    </p:spTree>
    <p:extLst>
      <p:ext uri="{BB962C8B-B14F-4D97-AF65-F5344CB8AC3E}">
        <p14:creationId xmlns:p14="http://schemas.microsoft.com/office/powerpoint/2010/main" val="2785213966"/>
      </p:ext>
    </p:extLst>
  </p:cSld>
  <p:clrMapOvr>
    <a:masterClrMapping/>
  </p:clrMapOvr>
  <p:transition advTm="363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6">
            <a:hlinkClick r:id="" action="ppaction://media"/>
            <a:extLst>
              <a:ext uri="{FF2B5EF4-FFF2-40B4-BE49-F238E27FC236}">
                <a16:creationId xmlns:a16="http://schemas.microsoft.com/office/drawing/2014/main" id="{FF1C0A79-1105-4380-B73E-93558AC07A2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a:blip>
          <a:stretch>
            <a:fillRect/>
          </a:stretch>
        </p:blipFill>
        <p:spPr>
          <a:xfrm>
            <a:off x="11104685" y="6082300"/>
            <a:ext cx="1087314" cy="775699"/>
          </a:xfrm>
          <a:prstGeom prst="rect">
            <a:avLst/>
          </a:prstGeom>
        </p:spPr>
      </p:pic>
      <p:sp>
        <p:nvSpPr>
          <p:cNvPr id="2" name="Title 1"/>
          <p:cNvSpPr>
            <a:spLocks noGrp="1"/>
          </p:cNvSpPr>
          <p:nvPr>
            <p:ph type="title"/>
          </p:nvPr>
        </p:nvSpPr>
        <p:spPr>
          <a:xfrm>
            <a:off x="655704" y="272561"/>
            <a:ext cx="11536296" cy="1037493"/>
          </a:xfrm>
        </p:spPr>
        <p:txBody>
          <a:bodyPr>
            <a:normAutofit fontScale="90000"/>
          </a:bodyPr>
          <a:lstStyle/>
          <a:p>
            <a:pPr>
              <a:lnSpc>
                <a:spcPct val="100000"/>
              </a:lnSpc>
              <a:spcBef>
                <a:spcPts val="0"/>
              </a:spcBef>
              <a:spcAft>
                <a:spcPts val="800"/>
              </a:spcAft>
            </a:pPr>
            <a:r>
              <a:rPr lang="en-US" sz="3100" b="1" dirty="0">
                <a:latin typeface="+mn-lt"/>
              </a:rPr>
              <a:t>3) </a:t>
            </a:r>
            <a:r>
              <a:rPr lang="en-US" sz="3100" b="1" dirty="0">
                <a:effectLst/>
                <a:latin typeface="+mn-lt"/>
                <a:ea typeface="Calibri" panose="020F0502020204030204" pitchFamily="34" charset="0"/>
                <a:cs typeface="Times New Roman" panose="02020603050405020304" pitchFamily="18" charset="0"/>
              </a:rPr>
              <a:t>If current exceptions are found, check to see if your requirement has a current exception already created. You cannot have two exceptions for the same requirement line. You can add to an existing directive exception.</a:t>
            </a:r>
            <a:br>
              <a:rPr lang="en-US" sz="3100" b="1" dirty="0">
                <a:effectLst/>
                <a:latin typeface="+mn-lt"/>
                <a:ea typeface="Calibri" panose="020F0502020204030204" pitchFamily="34" charset="0"/>
                <a:cs typeface="Times New Roman" panose="02020603050405020304" pitchFamily="18" charset="0"/>
              </a:rPr>
            </a:br>
            <a:br>
              <a:rPr lang="en-US" sz="3100" b="1" dirty="0">
                <a:effectLst/>
                <a:latin typeface="+mn-lt"/>
                <a:ea typeface="Calibri" panose="020F0502020204030204" pitchFamily="34" charset="0"/>
                <a:cs typeface="Times New Roman" panose="02020603050405020304" pitchFamily="18" charset="0"/>
              </a:rPr>
            </a:br>
            <a:br>
              <a:rPr lang="en-US" sz="3100" b="1" dirty="0">
                <a:effectLst/>
                <a:latin typeface="+mn-lt"/>
                <a:ea typeface="Calibri" panose="020F0502020204030204" pitchFamily="34" charset="0"/>
                <a:cs typeface="Times New Roman" panose="02020603050405020304" pitchFamily="18" charset="0"/>
              </a:rPr>
            </a:br>
            <a:br>
              <a:rPr lang="en-US" sz="3100" b="1" dirty="0">
                <a:effectLst/>
                <a:latin typeface="+mn-lt"/>
                <a:ea typeface="Calibri" panose="020F0502020204030204" pitchFamily="34" charset="0"/>
                <a:cs typeface="Times New Roman" panose="02020603050405020304" pitchFamily="18" charset="0"/>
              </a:rPr>
            </a:br>
            <a:br>
              <a:rPr lang="en-US" sz="3100" b="1" dirty="0">
                <a:effectLst/>
                <a:latin typeface="+mn-lt"/>
                <a:ea typeface="Calibri" panose="020F0502020204030204" pitchFamily="34" charset="0"/>
                <a:cs typeface="Times New Roman" panose="02020603050405020304" pitchFamily="18" charset="0"/>
              </a:rPr>
            </a:br>
            <a:br>
              <a:rPr lang="en-US" sz="3100" b="1" dirty="0">
                <a:effectLst/>
                <a:latin typeface="+mn-lt"/>
                <a:ea typeface="Calibri" panose="020F0502020204030204" pitchFamily="34" charset="0"/>
                <a:cs typeface="Times New Roman" panose="02020603050405020304" pitchFamily="18" charset="0"/>
              </a:rPr>
            </a:br>
            <a:br>
              <a:rPr lang="en-US" sz="3100" b="1" dirty="0">
                <a:effectLst/>
                <a:latin typeface="+mn-lt"/>
                <a:ea typeface="Calibri" panose="020F0502020204030204" pitchFamily="34" charset="0"/>
                <a:cs typeface="Times New Roman" panose="02020603050405020304" pitchFamily="18" charset="0"/>
              </a:rPr>
            </a:br>
            <a:br>
              <a:rPr lang="en-US" sz="3100" b="1" dirty="0">
                <a:effectLst/>
                <a:latin typeface="+mn-lt"/>
                <a:ea typeface="Calibri" panose="020F0502020204030204" pitchFamily="34" charset="0"/>
                <a:cs typeface="Times New Roman" panose="02020603050405020304" pitchFamily="18" charset="0"/>
              </a:rPr>
            </a:br>
            <a:br>
              <a:rPr lang="en-US" sz="3100" b="1" dirty="0">
                <a:effectLst/>
                <a:latin typeface="+mn-lt"/>
                <a:ea typeface="Calibri" panose="020F0502020204030204" pitchFamily="34" charset="0"/>
                <a:cs typeface="Times New Roman" panose="02020603050405020304" pitchFamily="18" charset="0"/>
              </a:rPr>
            </a:br>
            <a:br>
              <a:rPr lang="en-US" sz="3100" b="1" dirty="0">
                <a:effectLst/>
                <a:latin typeface="+mn-lt"/>
                <a:ea typeface="Calibri" panose="020F0502020204030204" pitchFamily="34" charset="0"/>
                <a:cs typeface="Times New Roman" panose="02020603050405020304" pitchFamily="18" charset="0"/>
              </a:rPr>
            </a:br>
            <a:r>
              <a:rPr lang="en-US" sz="2700" cap="small" dirty="0">
                <a:solidFill>
                  <a:srgbClr val="981E32"/>
                </a:solidFill>
                <a:latin typeface="Arial"/>
              </a:rPr>
              <a:t>Look for Existing Exceptions for the same Requirement Line</a:t>
            </a:r>
            <a:br>
              <a:rPr lang="en-US" sz="2800" cap="small" dirty="0"/>
            </a:br>
            <a:br>
              <a:rPr lang="en-US" sz="2000" dirty="0">
                <a:effectLst/>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sp>
        <p:nvSpPr>
          <p:cNvPr id="5" name="Content Placeholder 4"/>
          <p:cNvSpPr>
            <a:spLocks noGrp="1"/>
          </p:cNvSpPr>
          <p:nvPr>
            <p:ph idx="1"/>
          </p:nvPr>
        </p:nvSpPr>
        <p:spPr>
          <a:xfrm>
            <a:off x="923192" y="2005225"/>
            <a:ext cx="4457700" cy="3754874"/>
          </a:xfrm>
        </p:spPr>
        <p:txBody>
          <a:bodyPr/>
          <a:lstStyle/>
          <a:p>
            <a:r>
              <a:rPr lang="en-US" sz="1800" b="1" dirty="0">
                <a:ea typeface="Calibri" panose="020F0502020204030204" pitchFamily="34" charset="0"/>
                <a:cs typeface="Times New Roman" panose="02020603050405020304" pitchFamily="18" charset="0"/>
              </a:rPr>
              <a:t>Enter student ID into the Selection Data Field</a:t>
            </a:r>
          </a:p>
          <a:p>
            <a:r>
              <a:rPr lang="en-US" sz="1800" b="1" dirty="0">
                <a:ea typeface="Calibri" panose="020F0502020204030204" pitchFamily="34" charset="0"/>
                <a:cs typeface="Times New Roman" panose="02020603050405020304" pitchFamily="18" charset="0"/>
              </a:rPr>
              <a:t>Review existing exceptions for a description for the same requirement.</a:t>
            </a:r>
          </a:p>
          <a:p>
            <a:r>
              <a:rPr lang="en-US" sz="1800" b="1" dirty="0">
                <a:ea typeface="Calibri" panose="020F0502020204030204" pitchFamily="34" charset="0"/>
                <a:cs typeface="Times New Roman" panose="02020603050405020304" pitchFamily="18" charset="0"/>
              </a:rPr>
              <a:t>If NO current exceptions for the same line are found in the search, Click </a:t>
            </a:r>
            <a:r>
              <a:rPr lang="en-US" sz="1800" b="1" dirty="0">
                <a:solidFill>
                  <a:schemeClr val="accent1">
                    <a:lumMod val="75000"/>
                  </a:schemeClr>
                </a:solidFill>
                <a:ea typeface="Calibri" panose="020F0502020204030204" pitchFamily="34" charset="0"/>
                <a:cs typeface="Times New Roman" panose="02020603050405020304" pitchFamily="18" charset="0"/>
              </a:rPr>
              <a:t>Add a New Value.</a:t>
            </a:r>
          </a:p>
          <a:p>
            <a:endParaRPr lang="en-US" sz="1800" dirty="0">
              <a:solidFill>
                <a:schemeClr val="accent1">
                  <a:lumMod val="75000"/>
                </a:schemeClr>
              </a:solidFill>
            </a:endParaRPr>
          </a:p>
        </p:txBody>
      </p:sp>
      <p:sp>
        <p:nvSpPr>
          <p:cNvPr id="3" name="Date Placeholder 2"/>
          <p:cNvSpPr>
            <a:spLocks noGrp="1"/>
          </p:cNvSpPr>
          <p:nvPr>
            <p:ph type="dt" sz="half" idx="10"/>
          </p:nvPr>
        </p:nvSpPr>
        <p:spPr/>
        <p:txBody>
          <a:bodyPr/>
          <a:lstStyle/>
          <a:p>
            <a:r>
              <a:rPr lang="en-US" dirty="0"/>
              <a:t>rev. 4/2019</a:t>
            </a:r>
          </a:p>
        </p:txBody>
      </p:sp>
      <p:pic>
        <p:nvPicPr>
          <p:cNvPr id="8" name="Picture 7">
            <a:extLst>
              <a:ext uri="{FF2B5EF4-FFF2-40B4-BE49-F238E27FC236}">
                <a16:creationId xmlns:a16="http://schemas.microsoft.com/office/drawing/2014/main" id="{D685B0EC-3781-49E5-901D-0187A359F47A}"/>
              </a:ext>
            </a:extLst>
          </p:cNvPr>
          <p:cNvPicPr>
            <a:picLocks noChangeAspect="1"/>
          </p:cNvPicPr>
          <p:nvPr/>
        </p:nvPicPr>
        <p:blipFill>
          <a:blip r:embed="rId6"/>
          <a:stretch>
            <a:fillRect/>
          </a:stretch>
        </p:blipFill>
        <p:spPr>
          <a:xfrm>
            <a:off x="5209031" y="1777173"/>
            <a:ext cx="6763162" cy="3982926"/>
          </a:xfrm>
          <a:prstGeom prst="rect">
            <a:avLst/>
          </a:prstGeom>
        </p:spPr>
      </p:pic>
    </p:spTree>
    <p:extLst>
      <p:ext uri="{BB962C8B-B14F-4D97-AF65-F5344CB8AC3E}">
        <p14:creationId xmlns:p14="http://schemas.microsoft.com/office/powerpoint/2010/main" val="1161529430"/>
      </p:ext>
    </p:extLst>
  </p:cSld>
  <p:clrMapOvr>
    <a:masterClrMapping/>
  </p:clrMapOvr>
  <p:transition advTm="267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62121">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lvl="0">
              <a:lnSpc>
                <a:spcPct val="107000"/>
              </a:lnSpc>
              <a:spcBef>
                <a:spcPts val="0"/>
              </a:spcBef>
              <a:spcAft>
                <a:spcPts val="800"/>
              </a:spcAft>
            </a:pPr>
            <a:br>
              <a:rPr lang="en-US" sz="2000" dirty="0">
                <a:effectLst/>
                <a:latin typeface="Calibri" panose="020F0502020204030204" pitchFamily="34" charset="0"/>
                <a:ea typeface="Calibri" panose="020F0502020204030204" pitchFamily="34" charset="0"/>
                <a:cs typeface="Times New Roman" panose="02020603050405020304" pitchFamily="18" charset="0"/>
              </a:rPr>
            </a:br>
            <a:endParaRPr lang="en-US" sz="2000" dirty="0">
              <a:latin typeface="+mn-lt"/>
            </a:endParaRPr>
          </a:p>
        </p:txBody>
      </p:sp>
      <p:sp>
        <p:nvSpPr>
          <p:cNvPr id="5" name="Content Placeholder 4"/>
          <p:cNvSpPr>
            <a:spLocks noGrp="1"/>
          </p:cNvSpPr>
          <p:nvPr>
            <p:ph idx="1"/>
          </p:nvPr>
        </p:nvSpPr>
        <p:spPr>
          <a:xfrm>
            <a:off x="1178170" y="2105797"/>
            <a:ext cx="4387361" cy="2759730"/>
          </a:xfrm>
        </p:spPr>
        <p:txBody>
          <a:bodyPr/>
          <a:lstStyle/>
          <a:p>
            <a:r>
              <a:rPr lang="en-US" sz="2000" b="1" dirty="0">
                <a:ea typeface="Calibri" panose="020F0502020204030204" pitchFamily="34" charset="0"/>
                <a:cs typeface="Times New Roman" panose="02020603050405020304" pitchFamily="18" charset="0"/>
              </a:rPr>
              <a:t>When </a:t>
            </a:r>
            <a:r>
              <a:rPr lang="en-US" sz="2000" b="1" dirty="0">
                <a:solidFill>
                  <a:schemeClr val="accent2"/>
                </a:solidFill>
                <a:ea typeface="Calibri" panose="020F0502020204030204" pitchFamily="34" charset="0"/>
                <a:cs typeface="Times New Roman" panose="02020603050405020304" pitchFamily="18" charset="0"/>
              </a:rPr>
              <a:t>Adding a New Value </a:t>
            </a:r>
            <a:r>
              <a:rPr lang="en-US" sz="2000" b="1" dirty="0">
                <a:ea typeface="Calibri" panose="020F0502020204030204" pitchFamily="34" charset="0"/>
                <a:cs typeface="Times New Roman" panose="02020603050405020304" pitchFamily="18" charset="0"/>
              </a:rPr>
              <a:t>do </a:t>
            </a:r>
            <a:r>
              <a:rPr lang="en-US" sz="2000" b="1" dirty="0">
                <a:solidFill>
                  <a:schemeClr val="accent1">
                    <a:lumMod val="75000"/>
                  </a:schemeClr>
                </a:solidFill>
                <a:ea typeface="Calibri" panose="020F0502020204030204" pitchFamily="34" charset="0"/>
                <a:cs typeface="Times New Roman" panose="02020603050405020304" pitchFamily="18" charset="0"/>
              </a:rPr>
              <a:t>NOT</a:t>
            </a:r>
            <a:r>
              <a:rPr lang="en-US" sz="2000" b="1" dirty="0">
                <a:ea typeface="Calibri" panose="020F0502020204030204" pitchFamily="34" charset="0"/>
                <a:cs typeface="Times New Roman" panose="02020603050405020304" pitchFamily="18" charset="0"/>
              </a:rPr>
              <a:t> enter anything in the advisement override field.  The override number will be added automatically.</a:t>
            </a:r>
          </a:p>
          <a:p>
            <a:r>
              <a:rPr lang="en-US" sz="2000" b="1" dirty="0">
                <a:ea typeface="Calibri" panose="020F0502020204030204" pitchFamily="34" charset="0"/>
                <a:cs typeface="Times New Roman" panose="02020603050405020304" pitchFamily="18" charset="0"/>
              </a:rPr>
              <a:t>Click </a:t>
            </a:r>
            <a:r>
              <a:rPr lang="en-US" sz="2000" b="1" dirty="0">
                <a:solidFill>
                  <a:schemeClr val="accent1">
                    <a:lumMod val="75000"/>
                  </a:schemeClr>
                </a:solidFill>
                <a:ea typeface="Calibri" panose="020F0502020204030204" pitchFamily="34" charset="0"/>
                <a:cs typeface="Times New Roman" panose="02020603050405020304" pitchFamily="18" charset="0"/>
              </a:rPr>
              <a:t>Add</a:t>
            </a:r>
            <a:r>
              <a:rPr lang="en-US" sz="2000" b="1" dirty="0">
                <a:solidFill>
                  <a:schemeClr val="accent2"/>
                </a:solidFill>
                <a:ea typeface="Calibri" panose="020F0502020204030204" pitchFamily="34" charset="0"/>
                <a:cs typeface="Times New Roman" panose="02020603050405020304" pitchFamily="18" charset="0"/>
              </a:rPr>
              <a:t>.</a:t>
            </a:r>
            <a:endParaRPr lang="en-US" sz="2000" dirty="0"/>
          </a:p>
        </p:txBody>
      </p:sp>
      <p:sp>
        <p:nvSpPr>
          <p:cNvPr id="3" name="Date Placeholder 2"/>
          <p:cNvSpPr>
            <a:spLocks noGrp="1"/>
          </p:cNvSpPr>
          <p:nvPr>
            <p:ph type="dt" sz="half" idx="10"/>
          </p:nvPr>
        </p:nvSpPr>
        <p:spPr/>
        <p:txBody>
          <a:bodyPr/>
          <a:lstStyle/>
          <a:p>
            <a:r>
              <a:rPr lang="en-US" dirty="0"/>
              <a:t>rev. 4/2019</a:t>
            </a:r>
          </a:p>
        </p:txBody>
      </p:sp>
      <p:sp>
        <p:nvSpPr>
          <p:cNvPr id="4" name="Footer Placeholder 3"/>
          <p:cNvSpPr>
            <a:spLocks noGrp="1"/>
          </p:cNvSpPr>
          <p:nvPr>
            <p:ph type="ftr" sz="quarter" idx="11"/>
          </p:nvPr>
        </p:nvSpPr>
        <p:spPr/>
        <p:txBody>
          <a:bodyPr/>
          <a:lstStyle/>
          <a:p>
            <a:endParaRPr lang="en-US"/>
          </a:p>
        </p:txBody>
      </p:sp>
      <p:sp>
        <p:nvSpPr>
          <p:cNvPr id="11" name="Rectangle 10"/>
          <p:cNvSpPr/>
          <p:nvPr/>
        </p:nvSpPr>
        <p:spPr>
          <a:xfrm>
            <a:off x="2315633" y="532424"/>
            <a:ext cx="8410981" cy="507831"/>
          </a:xfrm>
          <a:prstGeom prst="rect">
            <a:avLst/>
          </a:prstGeom>
        </p:spPr>
        <p:txBody>
          <a:bodyPr wrap="square">
            <a:spAutoFit/>
          </a:bodyPr>
          <a:lstStyle/>
          <a:p>
            <a:pPr algn="ctr"/>
            <a:r>
              <a:rPr lang="en-US" sz="2700" b="1" kern="0" cap="small" dirty="0">
                <a:solidFill>
                  <a:srgbClr val="981E32"/>
                </a:solidFill>
                <a:latin typeface="Arial"/>
                <a:ea typeface="+mj-ea"/>
                <a:cs typeface="+mj-cs"/>
              </a:rPr>
              <a:t>Creating a New Exception</a:t>
            </a:r>
            <a:endParaRPr lang="en-US" cap="small" dirty="0"/>
          </a:p>
        </p:txBody>
      </p:sp>
      <p:pic>
        <p:nvPicPr>
          <p:cNvPr id="7" name="Picture 6">
            <a:extLst>
              <a:ext uri="{FF2B5EF4-FFF2-40B4-BE49-F238E27FC236}">
                <a16:creationId xmlns:a16="http://schemas.microsoft.com/office/drawing/2014/main" id="{51B55268-539D-4D8B-A827-0B5C0A7392A7}"/>
              </a:ext>
            </a:extLst>
          </p:cNvPr>
          <p:cNvPicPr>
            <a:picLocks noChangeAspect="1"/>
          </p:cNvPicPr>
          <p:nvPr/>
        </p:nvPicPr>
        <p:blipFill>
          <a:blip r:embed="rId5"/>
          <a:stretch>
            <a:fillRect/>
          </a:stretch>
        </p:blipFill>
        <p:spPr>
          <a:xfrm>
            <a:off x="5565531" y="1698220"/>
            <a:ext cx="5676190" cy="3285714"/>
          </a:xfrm>
          <a:prstGeom prst="rect">
            <a:avLst/>
          </a:prstGeom>
        </p:spPr>
      </p:pic>
      <p:pic>
        <p:nvPicPr>
          <p:cNvPr id="8" name="Video 7">
            <a:hlinkClick r:id="" action="ppaction://media"/>
            <a:extLst>
              <a:ext uri="{FF2B5EF4-FFF2-40B4-BE49-F238E27FC236}">
                <a16:creationId xmlns:a16="http://schemas.microsoft.com/office/drawing/2014/main" id="{DDB2C440-65BC-45DF-9B18-4154BA91EDE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lum bright="100000"/>
          </a:blip>
          <a:stretch>
            <a:fillRect/>
          </a:stretch>
        </p:blipFill>
        <p:spPr>
          <a:xfrm>
            <a:off x="11546415" y="6373812"/>
            <a:ext cx="645584" cy="484188"/>
          </a:xfrm>
          <a:prstGeom prst="rect">
            <a:avLst/>
          </a:prstGeom>
        </p:spPr>
      </p:pic>
    </p:spTree>
    <p:extLst>
      <p:ext uri="{BB962C8B-B14F-4D97-AF65-F5344CB8AC3E}">
        <p14:creationId xmlns:p14="http://schemas.microsoft.com/office/powerpoint/2010/main" val="2600242326"/>
      </p:ext>
    </p:extLst>
  </p:cSld>
  <p:clrMapOvr>
    <a:masterClrMapping/>
  </p:clrMapOvr>
  <p:transition advTm="111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cap="small" dirty="0">
                <a:solidFill>
                  <a:srgbClr val="981E32"/>
                </a:solidFill>
                <a:latin typeface="Arial"/>
              </a:rPr>
              <a:t>Creating a New Exception</a:t>
            </a:r>
            <a:endParaRPr lang="en-US" sz="2800" cap="small" dirty="0"/>
          </a:p>
        </p:txBody>
      </p:sp>
      <p:sp>
        <p:nvSpPr>
          <p:cNvPr id="3" name="Date Placeholder 2"/>
          <p:cNvSpPr>
            <a:spLocks noGrp="1"/>
          </p:cNvSpPr>
          <p:nvPr>
            <p:ph type="dt" sz="half" idx="10"/>
          </p:nvPr>
        </p:nvSpPr>
        <p:spPr/>
        <p:txBody>
          <a:bodyPr/>
          <a:lstStyle/>
          <a:p>
            <a:r>
              <a:rPr lang="en-US" dirty="0"/>
              <a:t>rev. 4/2019</a:t>
            </a:r>
          </a:p>
        </p:txBody>
      </p:sp>
      <p:sp>
        <p:nvSpPr>
          <p:cNvPr id="6" name="Text Placeholder 5"/>
          <p:cNvSpPr>
            <a:spLocks noGrp="1"/>
          </p:cNvSpPr>
          <p:nvPr>
            <p:ph type="body" sz="half" idx="4294967295"/>
          </p:nvPr>
        </p:nvSpPr>
        <p:spPr>
          <a:xfrm>
            <a:off x="978568" y="1216634"/>
            <a:ext cx="3932238" cy="5191125"/>
          </a:xfrm>
        </p:spPr>
        <p:txBody>
          <a:bodyPr>
            <a:normAutofit/>
          </a:bodyPr>
          <a:lstStyle/>
          <a:p>
            <a:endParaRPr lang="en-US" b="1" dirty="0"/>
          </a:p>
          <a:p>
            <a:endParaRPr lang="en-US" dirty="0"/>
          </a:p>
          <a:p>
            <a:endParaRPr lang="en-US" dirty="0"/>
          </a:p>
        </p:txBody>
      </p:sp>
      <p:sp>
        <p:nvSpPr>
          <p:cNvPr id="8" name="Rectangle 7"/>
          <p:cNvSpPr/>
          <p:nvPr/>
        </p:nvSpPr>
        <p:spPr>
          <a:xfrm>
            <a:off x="948952" y="1751872"/>
            <a:ext cx="4195011" cy="3539430"/>
          </a:xfrm>
          <a:prstGeom prst="rect">
            <a:avLst/>
          </a:prstGeom>
        </p:spPr>
        <p:txBody>
          <a:bodyPr wrap="square">
            <a:spAutoFit/>
          </a:bodyPr>
          <a:lstStyle/>
          <a:p>
            <a:pPr marL="285750" indent="-285750">
              <a:buFont typeface="Arial" panose="020B0604020202020204" pitchFamily="34" charset="0"/>
              <a:buChar char="•"/>
            </a:pPr>
            <a:r>
              <a:rPr lang="en-US" sz="1400" b="1" dirty="0">
                <a:solidFill>
                  <a:schemeClr val="accent1">
                    <a:lumMod val="75000"/>
                  </a:schemeClr>
                </a:solidFill>
                <a:latin typeface="Lucida Sans" panose="020B0602030504020204" pitchFamily="34" charset="0"/>
                <a:ea typeface="Times New Roman" panose="02020603050405020304" pitchFamily="18" charset="0"/>
                <a:cs typeface="Times New Roman" panose="02020603050405020304" pitchFamily="18" charset="0"/>
              </a:rPr>
              <a:t>Enter a Description of the Requirement and what action you are performing based on the list below. </a:t>
            </a:r>
            <a:r>
              <a:rPr lang="en-US" sz="1400" b="1" i="1" dirty="0">
                <a:solidFill>
                  <a:schemeClr val="bg2">
                    <a:lumMod val="85000"/>
                    <a:lumOff val="15000"/>
                  </a:schemeClr>
                </a:solidFill>
                <a:latin typeface="Lucida Sans" panose="020B0602030504020204" pitchFamily="34" charset="0"/>
                <a:ea typeface="Times New Roman" panose="02020603050405020304" pitchFamily="18" charset="0"/>
                <a:cs typeface="Times New Roman" panose="02020603050405020304" pitchFamily="18" charset="0"/>
              </a:rPr>
              <a:t>To prevent delays during the graduations area review of the Academic Requirements, always include a Long Description.</a:t>
            </a:r>
          </a:p>
          <a:p>
            <a:endParaRPr lang="en-US" sz="1400" b="1" i="1" dirty="0">
              <a:solidFill>
                <a:schemeClr val="bg2">
                  <a:lumMod val="85000"/>
                  <a:lumOff val="15000"/>
                </a:schemeClr>
              </a:solidFill>
              <a:latin typeface="Lucida Sans" panose="020B0602030504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b="1" dirty="0">
                <a:solidFill>
                  <a:schemeClr val="accent1">
                    <a:lumMod val="75000"/>
                  </a:schemeClr>
                </a:solidFill>
              </a:rPr>
              <a:t>The description should start with the </a:t>
            </a:r>
            <a:r>
              <a:rPr lang="en-US" sz="1400" b="1" dirty="0">
                <a:solidFill>
                  <a:schemeClr val="accent1">
                    <a:lumMod val="75000"/>
                  </a:schemeClr>
                </a:solidFill>
                <a:latin typeface="Lucida Sans" panose="020B0602030504020204" pitchFamily="34" charset="0"/>
                <a:ea typeface="Times New Roman" panose="02020603050405020304" pitchFamily="18" charset="0"/>
                <a:cs typeface="Times New Roman" panose="02020603050405020304" pitchFamily="18" charset="0"/>
              </a:rPr>
              <a:t>requirement line</a:t>
            </a:r>
            <a:r>
              <a:rPr lang="en-US" sz="1400" b="1" dirty="0">
                <a:solidFill>
                  <a:schemeClr val="bg2">
                    <a:lumMod val="85000"/>
                    <a:lumOff val="15000"/>
                  </a:schemeClr>
                </a:solidFill>
                <a:latin typeface="Lucida Sans" panose="020B0602030504020204" pitchFamily="34" charset="0"/>
                <a:ea typeface="Times New Roman" panose="02020603050405020304" pitchFamily="18" charset="0"/>
                <a:cs typeface="Times New Roman" panose="02020603050405020304" pitchFamily="18" charset="0"/>
              </a:rPr>
              <a:t>.  Enter into the long description and then copy and paste into description.</a:t>
            </a:r>
          </a:p>
          <a:p>
            <a:endParaRPr lang="en-US" sz="1400" b="1" dirty="0">
              <a:solidFill>
                <a:schemeClr val="bg2">
                  <a:lumMod val="85000"/>
                  <a:lumOff val="15000"/>
                </a:schemeClr>
              </a:solidFill>
              <a:latin typeface="Lucida Sans" panose="020B0602030504020204" pitchFamily="34" charset="0"/>
              <a:ea typeface="Times New Roman" panose="02020603050405020304" pitchFamily="18" charset="0"/>
              <a:cs typeface="Times New Roman" panose="02020603050405020304" pitchFamily="18" charset="0"/>
            </a:endParaRPr>
          </a:p>
          <a:p>
            <a:pPr marL="285750" lvl="0" indent="-285750">
              <a:spcBef>
                <a:spcPts val="0"/>
              </a:spcBef>
              <a:spcAft>
                <a:spcPts val="0"/>
              </a:spcAft>
              <a:buFont typeface="Arial" panose="020B0604020202020204" pitchFamily="34" charset="0"/>
              <a:buChar char="•"/>
              <a:tabLst>
                <a:tab pos="457200" algn="l"/>
              </a:tabLst>
            </a:pPr>
            <a:r>
              <a:rPr lang="en-US" sz="1400" b="1" dirty="0">
                <a:solidFill>
                  <a:schemeClr val="accent1">
                    <a:lumMod val="75000"/>
                  </a:schemeClr>
                </a:solidFill>
                <a:latin typeface="Lucida Sans" panose="020B0602030504020204" pitchFamily="34" charset="0"/>
                <a:ea typeface="Times New Roman" panose="02020603050405020304" pitchFamily="18" charset="0"/>
                <a:cs typeface="Times New Roman" panose="02020603050405020304" pitchFamily="18" charset="0"/>
              </a:rPr>
              <a:t>Example of Description: </a:t>
            </a:r>
            <a:r>
              <a:rPr lang="en-US" sz="1400" b="1" dirty="0" err="1">
                <a:solidFill>
                  <a:schemeClr val="bg2">
                    <a:lumMod val="85000"/>
                    <a:lumOff val="15000"/>
                  </a:schemeClr>
                </a:solidFill>
                <a:latin typeface="Lucida Sans" panose="020B0602030504020204" pitchFamily="34" charset="0"/>
                <a:ea typeface="Times New Roman" panose="02020603050405020304" pitchFamily="18" charset="0"/>
                <a:cs typeface="Times New Roman" panose="02020603050405020304" pitchFamily="18" charset="0"/>
              </a:rPr>
              <a:t>BusCert</a:t>
            </a:r>
            <a:r>
              <a:rPr lang="en-US" sz="1400" b="1" dirty="0">
                <a:solidFill>
                  <a:schemeClr val="bg2">
                    <a:lumMod val="85000"/>
                    <a:lumOff val="15000"/>
                  </a:schemeClr>
                </a:solidFill>
                <a:latin typeface="Lucida Sans" panose="020B0602030504020204" pitchFamily="34" charset="0"/>
                <a:ea typeface="Times New Roman" panose="02020603050405020304" pitchFamily="18" charset="0"/>
                <a:cs typeface="Times New Roman" panose="02020603050405020304" pitchFamily="18" charset="0"/>
              </a:rPr>
              <a:t> </a:t>
            </a:r>
            <a:r>
              <a:rPr lang="en-US" sz="1400" b="1" dirty="0" err="1">
                <a:solidFill>
                  <a:schemeClr val="bg2">
                    <a:lumMod val="85000"/>
                    <a:lumOff val="15000"/>
                  </a:schemeClr>
                </a:solidFill>
                <a:latin typeface="Lucida Sans" panose="020B0602030504020204" pitchFamily="34" charset="0"/>
                <a:ea typeface="Times New Roman" panose="02020603050405020304" pitchFamily="18" charset="0"/>
                <a:cs typeface="Times New Roman" panose="02020603050405020304" pitchFamily="18" charset="0"/>
              </a:rPr>
              <a:t>Engl</a:t>
            </a:r>
            <a:r>
              <a:rPr lang="en-US" sz="1400" b="1" dirty="0">
                <a:solidFill>
                  <a:schemeClr val="bg2">
                    <a:lumMod val="85000"/>
                    <a:lumOff val="15000"/>
                  </a:schemeClr>
                </a:solidFill>
                <a:latin typeface="Lucida Sans" panose="020B0602030504020204" pitchFamily="34" charset="0"/>
                <a:ea typeface="Times New Roman" panose="02020603050405020304" pitchFamily="18" charset="0"/>
                <a:cs typeface="Times New Roman" panose="02020603050405020304" pitchFamily="18" charset="0"/>
              </a:rPr>
              <a:t> Req</a:t>
            </a:r>
            <a:r>
              <a:rPr lang="en-US" sz="1400" dirty="0">
                <a:solidFill>
                  <a:schemeClr val="bg2">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a:solidFill>
                  <a:schemeClr val="bg2">
                    <a:lumMod val="85000"/>
                    <a:lumOff val="15000"/>
                  </a:schemeClr>
                </a:solidFill>
                <a:latin typeface="Lucida Sans" panose="020B0602030504020204" pitchFamily="34" charset="0"/>
                <a:ea typeface="Times New Roman" panose="02020603050405020304" pitchFamily="18" charset="0"/>
                <a:cs typeface="Times New Roman" panose="02020603050405020304" pitchFamily="18" charset="0"/>
              </a:rPr>
              <a:t>sub course xxx for English Requirement as per…</a:t>
            </a:r>
          </a:p>
          <a:p>
            <a:pPr marL="742950" lvl="1" indent="-285750">
              <a:spcBef>
                <a:spcPts val="0"/>
              </a:spcBef>
              <a:spcAft>
                <a:spcPts val="0"/>
              </a:spcAft>
              <a:buFont typeface="Arial" panose="020B0604020202020204" pitchFamily="34" charset="0"/>
              <a:buChar char="•"/>
              <a:tabLst>
                <a:tab pos="457200" algn="l"/>
              </a:tabLst>
            </a:pPr>
            <a:endParaRPr lang="en-US" sz="1400" b="1" dirty="0">
              <a:solidFill>
                <a:schemeClr val="bg2">
                  <a:lumMod val="85000"/>
                  <a:lumOff val="15000"/>
                </a:schemeClr>
              </a:solidFill>
              <a:latin typeface="Lucida Sans" panose="020B0602030504020204" pitchFamily="34" charset="0"/>
              <a:ea typeface="Times New Roman" panose="02020603050405020304" pitchFamily="18" charset="0"/>
              <a:cs typeface="Times New Roman" panose="02020603050405020304" pitchFamily="18" charset="0"/>
            </a:endParaRPr>
          </a:p>
        </p:txBody>
      </p:sp>
      <p:pic>
        <p:nvPicPr>
          <p:cNvPr id="16" name="Video 15">
            <a:hlinkClick r:id="" action="ppaction://media"/>
            <a:extLst>
              <a:ext uri="{FF2B5EF4-FFF2-40B4-BE49-F238E27FC236}">
                <a16:creationId xmlns:a16="http://schemas.microsoft.com/office/drawing/2014/main" id="{1CD5FC2B-0AE8-4786-AEA8-F8602ACB2DC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a:blip>
          <a:stretch>
            <a:fillRect/>
          </a:stretch>
        </p:blipFill>
        <p:spPr>
          <a:xfrm>
            <a:off x="11360646" y="6234484"/>
            <a:ext cx="831353" cy="623515"/>
          </a:xfrm>
          <a:prstGeom prst="rect">
            <a:avLst/>
          </a:prstGeom>
        </p:spPr>
      </p:pic>
      <p:pic>
        <p:nvPicPr>
          <p:cNvPr id="4" name="Picture 3">
            <a:extLst>
              <a:ext uri="{FF2B5EF4-FFF2-40B4-BE49-F238E27FC236}">
                <a16:creationId xmlns:a16="http://schemas.microsoft.com/office/drawing/2014/main" id="{E20E92C2-9C42-4546-992C-E6ED4486B430}"/>
              </a:ext>
            </a:extLst>
          </p:cNvPr>
          <p:cNvPicPr>
            <a:picLocks noChangeAspect="1"/>
          </p:cNvPicPr>
          <p:nvPr/>
        </p:nvPicPr>
        <p:blipFill>
          <a:blip r:embed="rId6"/>
          <a:stretch>
            <a:fillRect/>
          </a:stretch>
        </p:blipFill>
        <p:spPr>
          <a:xfrm>
            <a:off x="5656690" y="1464269"/>
            <a:ext cx="5263204" cy="4669407"/>
          </a:xfrm>
          <a:prstGeom prst="rect">
            <a:avLst/>
          </a:prstGeom>
        </p:spPr>
      </p:pic>
    </p:spTree>
    <p:extLst>
      <p:ext uri="{BB962C8B-B14F-4D97-AF65-F5344CB8AC3E}">
        <p14:creationId xmlns:p14="http://schemas.microsoft.com/office/powerpoint/2010/main" val="498354021"/>
      </p:ext>
    </p:extLst>
  </p:cSld>
  <p:clrMapOvr>
    <a:masterClrMapping/>
  </p:clrMapOvr>
  <p:transition advTm="365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cap="small" dirty="0">
                <a:solidFill>
                  <a:srgbClr val="981E32"/>
                </a:solidFill>
                <a:latin typeface="Arial"/>
              </a:rPr>
              <a:t>Creating a New Exception</a:t>
            </a:r>
            <a:endParaRPr lang="en-US" sz="2800" cap="small" dirty="0"/>
          </a:p>
        </p:txBody>
      </p:sp>
      <p:sp>
        <p:nvSpPr>
          <p:cNvPr id="5" name="Content Placeholder 4"/>
          <p:cNvSpPr>
            <a:spLocks noGrp="1"/>
          </p:cNvSpPr>
          <p:nvPr>
            <p:ph idx="1"/>
          </p:nvPr>
        </p:nvSpPr>
        <p:spPr>
          <a:xfrm>
            <a:off x="939525" y="1666423"/>
            <a:ext cx="5156476" cy="4563557"/>
          </a:xfrm>
        </p:spPr>
        <p:txBody>
          <a:bodyPr/>
          <a:lstStyle/>
          <a:p>
            <a:r>
              <a:rPr lang="en-US" sz="2400" b="1" dirty="0">
                <a:solidFill>
                  <a:schemeClr val="accent1">
                    <a:lumMod val="75000"/>
                  </a:schemeClr>
                </a:solidFill>
                <a:ea typeface="Calibri" panose="020F0502020204030204" pitchFamily="34" charset="0"/>
                <a:cs typeface="Times New Roman" panose="02020603050405020304" pitchFamily="18" charset="0"/>
              </a:rPr>
              <a:t>Enter</a:t>
            </a:r>
            <a:r>
              <a:rPr lang="en-US" sz="2400" b="1" dirty="0">
                <a:ea typeface="Calibri" panose="020F0502020204030204" pitchFamily="34" charset="0"/>
                <a:cs typeface="Times New Roman" panose="02020603050405020304" pitchFamily="18" charset="0"/>
              </a:rPr>
              <a:t> the </a:t>
            </a:r>
            <a:r>
              <a:rPr lang="en-US" sz="2400" b="1" dirty="0">
                <a:solidFill>
                  <a:schemeClr val="accent2"/>
                </a:solidFill>
                <a:ea typeface="Calibri" panose="020F0502020204030204" pitchFamily="34" charset="0"/>
                <a:cs typeface="Times New Roman" panose="02020603050405020304" pitchFamily="18" charset="0"/>
              </a:rPr>
              <a:t>Academic Plan. </a:t>
            </a:r>
          </a:p>
          <a:p>
            <a:pPr lvl="1"/>
            <a:r>
              <a:rPr lang="en-US" sz="2133" b="1" dirty="0">
                <a:solidFill>
                  <a:schemeClr val="accent1">
                    <a:lumMod val="75000"/>
                  </a:schemeClr>
                </a:solidFill>
                <a:ea typeface="Calibri" panose="020F0502020204030204" pitchFamily="34" charset="0"/>
                <a:cs typeface="Times New Roman" panose="02020603050405020304" pitchFamily="18" charset="0"/>
              </a:rPr>
              <a:t>Click</a:t>
            </a:r>
            <a:r>
              <a:rPr lang="en-US" sz="2133" b="1" dirty="0">
                <a:ea typeface="Calibri" panose="020F0502020204030204" pitchFamily="34" charset="0"/>
                <a:cs typeface="Times New Roman" panose="02020603050405020304" pitchFamily="18" charset="0"/>
              </a:rPr>
              <a:t> on the magnifier to choose the correct plan. The program will autofill and career will autofill.</a:t>
            </a:r>
          </a:p>
          <a:p>
            <a:r>
              <a:rPr lang="en-US" sz="2400" b="1" dirty="0">
                <a:solidFill>
                  <a:schemeClr val="accent2"/>
                </a:solidFill>
                <a:ea typeface="Calibri" panose="020F0502020204030204" pitchFamily="34" charset="0"/>
                <a:cs typeface="Times New Roman" panose="02020603050405020304" pitchFamily="18" charset="0"/>
              </a:rPr>
              <a:t>Important- </a:t>
            </a:r>
            <a:r>
              <a:rPr lang="en-US" sz="2400" b="1" dirty="0">
                <a:ea typeface="Calibri" panose="020F0502020204030204" pitchFamily="34" charset="0"/>
                <a:cs typeface="Times New Roman" panose="02020603050405020304" pitchFamily="18" charset="0"/>
              </a:rPr>
              <a:t>if the student is a post-</a:t>
            </a:r>
            <a:r>
              <a:rPr lang="en-US" sz="2400" b="1" dirty="0" err="1">
                <a:ea typeface="Calibri" panose="020F0502020204030204" pitchFamily="34" charset="0"/>
                <a:cs typeface="Times New Roman" panose="02020603050405020304" pitchFamily="18" charset="0"/>
              </a:rPr>
              <a:t>bacc</a:t>
            </a:r>
            <a:r>
              <a:rPr lang="en-US" sz="2400" b="1" dirty="0">
                <a:ea typeface="Calibri" panose="020F0502020204030204" pitchFamily="34" charset="0"/>
                <a:cs typeface="Times New Roman" panose="02020603050405020304" pitchFamily="18" charset="0"/>
              </a:rPr>
              <a:t> or an additional major – you must use the specific code for that plan.</a:t>
            </a:r>
            <a:endParaRPr lang="en-US" sz="2400" dirty="0"/>
          </a:p>
        </p:txBody>
      </p:sp>
      <p:sp>
        <p:nvSpPr>
          <p:cNvPr id="3" name="Date Placeholder 2"/>
          <p:cNvSpPr>
            <a:spLocks noGrp="1"/>
          </p:cNvSpPr>
          <p:nvPr>
            <p:ph type="dt" sz="half" idx="10"/>
          </p:nvPr>
        </p:nvSpPr>
        <p:spPr/>
        <p:txBody>
          <a:bodyPr/>
          <a:lstStyle/>
          <a:p>
            <a:r>
              <a:rPr lang="en-US" dirty="0"/>
              <a:t>rev. 4/2019</a:t>
            </a:r>
          </a:p>
        </p:txBody>
      </p:sp>
      <p:pic>
        <p:nvPicPr>
          <p:cNvPr id="7" name="Video 6">
            <a:hlinkClick r:id="" action="ppaction://media"/>
            <a:extLst>
              <a:ext uri="{FF2B5EF4-FFF2-40B4-BE49-F238E27FC236}">
                <a16:creationId xmlns:a16="http://schemas.microsoft.com/office/drawing/2014/main" id="{5C9FB2CF-E781-44AC-8768-2965379C09F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a:blip>
          <a:stretch>
            <a:fillRect/>
          </a:stretch>
        </p:blipFill>
        <p:spPr>
          <a:xfrm>
            <a:off x="11556997" y="6381748"/>
            <a:ext cx="635002" cy="476252"/>
          </a:xfrm>
          <a:prstGeom prst="rect">
            <a:avLst/>
          </a:prstGeom>
        </p:spPr>
      </p:pic>
      <p:pic>
        <p:nvPicPr>
          <p:cNvPr id="4" name="Picture 3">
            <a:extLst>
              <a:ext uri="{FF2B5EF4-FFF2-40B4-BE49-F238E27FC236}">
                <a16:creationId xmlns:a16="http://schemas.microsoft.com/office/drawing/2014/main" id="{1C45C342-8E0E-4896-8541-FED97A5B8BD2}"/>
              </a:ext>
            </a:extLst>
          </p:cNvPr>
          <p:cNvPicPr>
            <a:picLocks noChangeAspect="1"/>
          </p:cNvPicPr>
          <p:nvPr/>
        </p:nvPicPr>
        <p:blipFill>
          <a:blip r:embed="rId6"/>
          <a:stretch>
            <a:fillRect/>
          </a:stretch>
        </p:blipFill>
        <p:spPr>
          <a:xfrm>
            <a:off x="6624749" y="1900720"/>
            <a:ext cx="3905218" cy="1796911"/>
          </a:xfrm>
          <a:prstGeom prst="rect">
            <a:avLst/>
          </a:prstGeom>
        </p:spPr>
      </p:pic>
      <p:pic>
        <p:nvPicPr>
          <p:cNvPr id="6" name="Picture 5">
            <a:extLst>
              <a:ext uri="{FF2B5EF4-FFF2-40B4-BE49-F238E27FC236}">
                <a16:creationId xmlns:a16="http://schemas.microsoft.com/office/drawing/2014/main" id="{D9E94729-2F3C-4976-B3E4-F92905573DB7}"/>
              </a:ext>
            </a:extLst>
          </p:cNvPr>
          <p:cNvPicPr>
            <a:picLocks noChangeAspect="1"/>
          </p:cNvPicPr>
          <p:nvPr/>
        </p:nvPicPr>
        <p:blipFill>
          <a:blip r:embed="rId7"/>
          <a:stretch>
            <a:fillRect/>
          </a:stretch>
        </p:blipFill>
        <p:spPr>
          <a:xfrm>
            <a:off x="6624749" y="4056792"/>
            <a:ext cx="3790674" cy="1796911"/>
          </a:xfrm>
          <a:prstGeom prst="rect">
            <a:avLst/>
          </a:prstGeom>
        </p:spPr>
      </p:pic>
    </p:spTree>
    <p:extLst>
      <p:ext uri="{BB962C8B-B14F-4D97-AF65-F5344CB8AC3E}">
        <p14:creationId xmlns:p14="http://schemas.microsoft.com/office/powerpoint/2010/main" val="2168334981"/>
      </p:ext>
    </p:extLst>
  </p:cSld>
  <p:clrMapOvr>
    <a:masterClrMapping/>
  </p:clrMapOvr>
  <p:transition advTm="300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Template-Primary on 201-shield">
  <a:themeElements>
    <a:clrScheme name="WSU Brand HEX">
      <a:dk1>
        <a:srgbClr val="000000"/>
      </a:dk1>
      <a:lt1>
        <a:srgbClr val="FFFFFF"/>
      </a:lt1>
      <a:dk2>
        <a:srgbClr val="003C69"/>
      </a:dk2>
      <a:lt2>
        <a:srgbClr val="DBCEAC"/>
      </a:lt2>
      <a:accent1>
        <a:srgbClr val="981E32"/>
      </a:accent1>
      <a:accent2>
        <a:srgbClr val="5E6A71"/>
      </a:accent2>
      <a:accent3>
        <a:srgbClr val="C60C30"/>
      </a:accent3>
      <a:accent4>
        <a:srgbClr val="EC7A08"/>
      </a:accent4>
      <a:accent5>
        <a:srgbClr val="3CB6CE"/>
      </a:accent5>
      <a:accent6>
        <a:srgbClr val="B6BF00"/>
      </a:accent6>
      <a:hlink>
        <a:srgbClr val="452325"/>
      </a:hlink>
      <a:folHlink>
        <a:srgbClr val="FF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C0C0C0"/>
        </a:lt2>
        <a:accent1>
          <a:srgbClr val="CC0033"/>
        </a:accent1>
        <a:accent2>
          <a:srgbClr val="333399"/>
        </a:accent2>
        <a:accent3>
          <a:srgbClr val="FFFFFF"/>
        </a:accent3>
        <a:accent4>
          <a:srgbClr val="000000"/>
        </a:accent4>
        <a:accent5>
          <a:srgbClr val="E2AA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C0C0C0"/>
        </a:lt2>
        <a:accent1>
          <a:srgbClr val="CC0033"/>
        </a:accent1>
        <a:accent2>
          <a:srgbClr val="000099"/>
        </a:accent2>
        <a:accent3>
          <a:srgbClr val="FFFFFF"/>
        </a:accent3>
        <a:accent4>
          <a:srgbClr val="000000"/>
        </a:accent4>
        <a:accent5>
          <a:srgbClr val="E2AAAD"/>
        </a:accent5>
        <a:accent6>
          <a:srgbClr val="00008A"/>
        </a:accent6>
        <a:hlink>
          <a:srgbClr val="009999"/>
        </a:hlink>
        <a:folHlink>
          <a:srgbClr val="33CC33"/>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99"/>
        </a:dk2>
        <a:lt2>
          <a:srgbClr val="FFFFFF"/>
        </a:lt2>
        <a:accent1>
          <a:srgbClr val="CC0033"/>
        </a:accent1>
        <a:accent2>
          <a:srgbClr val="000099"/>
        </a:accent2>
        <a:accent3>
          <a:srgbClr val="AAAACA"/>
        </a:accent3>
        <a:accent4>
          <a:srgbClr val="DADADA"/>
        </a:accent4>
        <a:accent5>
          <a:srgbClr val="E2AAAD"/>
        </a:accent5>
        <a:accent6>
          <a:srgbClr val="00008A"/>
        </a:accent6>
        <a:hlink>
          <a:srgbClr val="009999"/>
        </a:hlink>
        <a:folHlink>
          <a:srgbClr val="33CC00"/>
        </a:folHlink>
      </a:clrScheme>
      <a:clrMap bg1="dk2" tx1="lt1" bg2="dk1" tx2="lt2" accent1="accent1" accent2="accent2" accent3="accent3" accent4="accent4" accent5="accent5" accent6="accent6" hlink="hlink" folHlink="folHlink"/>
    </a:extraClrScheme>
    <a:extraClrScheme>
      <a:clrScheme name="Default Design 16">
        <a:dk1>
          <a:srgbClr val="000000"/>
        </a:dk1>
        <a:lt1>
          <a:srgbClr val="FFFFFF"/>
        </a:lt1>
        <a:dk2>
          <a:srgbClr val="009999"/>
        </a:dk2>
        <a:lt2>
          <a:srgbClr val="FFFFFF"/>
        </a:lt2>
        <a:accent1>
          <a:srgbClr val="CC0033"/>
        </a:accent1>
        <a:accent2>
          <a:srgbClr val="000099"/>
        </a:accent2>
        <a:accent3>
          <a:srgbClr val="AACACA"/>
        </a:accent3>
        <a:accent4>
          <a:srgbClr val="DADADA"/>
        </a:accent4>
        <a:accent5>
          <a:srgbClr val="E2AAAD"/>
        </a:accent5>
        <a:accent6>
          <a:srgbClr val="00008A"/>
        </a:accent6>
        <a:hlink>
          <a:srgbClr val="009999"/>
        </a:hlink>
        <a:folHlink>
          <a:srgbClr val="33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6x9 Template-431-201 bar">
  <a:themeElements>
    <a:clrScheme name="brand 2014">
      <a:dk1>
        <a:srgbClr val="000000"/>
      </a:dk1>
      <a:lt1>
        <a:srgbClr val="FFFFFF"/>
      </a:lt1>
      <a:dk2>
        <a:srgbClr val="B67233"/>
      </a:dk2>
      <a:lt2>
        <a:srgbClr val="EDDCCC"/>
      </a:lt2>
      <a:accent1>
        <a:srgbClr val="981E32"/>
      </a:accent1>
      <a:accent2>
        <a:srgbClr val="5E6A71"/>
      </a:accent2>
      <a:accent3>
        <a:srgbClr val="C60C30"/>
      </a:accent3>
      <a:accent4>
        <a:srgbClr val="C69214"/>
      </a:accent4>
      <a:accent5>
        <a:srgbClr val="4F868E"/>
      </a:accent5>
      <a:accent6>
        <a:srgbClr val="8F7E35"/>
      </a:accent6>
      <a:hlink>
        <a:srgbClr val="C60C30"/>
      </a:hlink>
      <a:folHlink>
        <a:srgbClr val="5E6A7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C0C0C0"/>
        </a:lt2>
        <a:accent1>
          <a:srgbClr val="CC0033"/>
        </a:accent1>
        <a:accent2>
          <a:srgbClr val="333399"/>
        </a:accent2>
        <a:accent3>
          <a:srgbClr val="FFFFFF"/>
        </a:accent3>
        <a:accent4>
          <a:srgbClr val="000000"/>
        </a:accent4>
        <a:accent5>
          <a:srgbClr val="E2AA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C0C0C0"/>
        </a:lt2>
        <a:accent1>
          <a:srgbClr val="CC0033"/>
        </a:accent1>
        <a:accent2>
          <a:srgbClr val="000099"/>
        </a:accent2>
        <a:accent3>
          <a:srgbClr val="FFFFFF"/>
        </a:accent3>
        <a:accent4>
          <a:srgbClr val="000000"/>
        </a:accent4>
        <a:accent5>
          <a:srgbClr val="E2AAAD"/>
        </a:accent5>
        <a:accent6>
          <a:srgbClr val="00008A"/>
        </a:accent6>
        <a:hlink>
          <a:srgbClr val="009999"/>
        </a:hlink>
        <a:folHlink>
          <a:srgbClr val="33CC33"/>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99"/>
        </a:dk2>
        <a:lt2>
          <a:srgbClr val="FFFFFF"/>
        </a:lt2>
        <a:accent1>
          <a:srgbClr val="CC0033"/>
        </a:accent1>
        <a:accent2>
          <a:srgbClr val="000099"/>
        </a:accent2>
        <a:accent3>
          <a:srgbClr val="AAAACA"/>
        </a:accent3>
        <a:accent4>
          <a:srgbClr val="DADADA"/>
        </a:accent4>
        <a:accent5>
          <a:srgbClr val="E2AAAD"/>
        </a:accent5>
        <a:accent6>
          <a:srgbClr val="00008A"/>
        </a:accent6>
        <a:hlink>
          <a:srgbClr val="009999"/>
        </a:hlink>
        <a:folHlink>
          <a:srgbClr val="33CC00"/>
        </a:folHlink>
      </a:clrScheme>
      <a:clrMap bg1="dk2" tx1="lt1" bg2="dk1" tx2="lt2" accent1="accent1" accent2="accent2" accent3="accent3" accent4="accent4" accent5="accent5" accent6="accent6" hlink="hlink" folHlink="folHlink"/>
    </a:extraClrScheme>
    <a:extraClrScheme>
      <a:clrScheme name="Default Design 16">
        <a:dk1>
          <a:srgbClr val="000000"/>
        </a:dk1>
        <a:lt1>
          <a:srgbClr val="FFFFFF"/>
        </a:lt1>
        <a:dk2>
          <a:srgbClr val="009999"/>
        </a:dk2>
        <a:lt2>
          <a:srgbClr val="FFFFFF"/>
        </a:lt2>
        <a:accent1>
          <a:srgbClr val="CC0033"/>
        </a:accent1>
        <a:accent2>
          <a:srgbClr val="000099"/>
        </a:accent2>
        <a:accent3>
          <a:srgbClr val="AACACA"/>
        </a:accent3>
        <a:accent4>
          <a:srgbClr val="DADADA"/>
        </a:accent4>
        <a:accent5>
          <a:srgbClr val="E2AAAD"/>
        </a:accent5>
        <a:accent6>
          <a:srgbClr val="00008A"/>
        </a:accent6>
        <a:hlink>
          <a:srgbClr val="009999"/>
        </a:hlink>
        <a:folHlink>
          <a:srgbClr val="33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Template-Primary on 201-shield</Template>
  <TotalTime>5239</TotalTime>
  <Words>1774</Words>
  <Application>Microsoft Office PowerPoint</Application>
  <PresentationFormat>Widescreen</PresentationFormat>
  <Paragraphs>236</Paragraphs>
  <Slides>44</Slides>
  <Notes>19</Notes>
  <HiddenSlides>0</HiddenSlides>
  <MMClips>44</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44</vt:i4>
      </vt:variant>
    </vt:vector>
  </HeadingPairs>
  <TitlesOfParts>
    <vt:vector size="51" baseType="lpstr">
      <vt:lpstr>Arial</vt:lpstr>
      <vt:lpstr>Calibri</vt:lpstr>
      <vt:lpstr>Lucida Sans</vt:lpstr>
      <vt:lpstr>Times New Roman</vt:lpstr>
      <vt:lpstr>Wingdings</vt:lpstr>
      <vt:lpstr>Template-Primary on 201-shield</vt:lpstr>
      <vt:lpstr>16x9 Template-431-201 bar</vt:lpstr>
      <vt:lpstr>Entering Exceptions and Milestones into the  Academic Requirements Reports</vt:lpstr>
      <vt:lpstr>General Information about this Training</vt:lpstr>
      <vt:lpstr>General Exceptions Rules </vt:lpstr>
      <vt:lpstr> Identify the Requirement Line</vt:lpstr>
      <vt:lpstr> </vt:lpstr>
      <vt:lpstr>3) If current exceptions are found, check to see if your requirement has a current exception already created. You cannot have two exceptions for the same requirement line. You can add to an existing directive exception.          Look for Existing Exceptions for the same Requirement Line  </vt:lpstr>
      <vt:lpstr> </vt:lpstr>
      <vt:lpstr>Creating a New Exception</vt:lpstr>
      <vt:lpstr>Creating a New Exception</vt:lpstr>
      <vt:lpstr>Creating a New Exception</vt:lpstr>
      <vt:lpstr>Creating a New Exception</vt:lpstr>
      <vt:lpstr>Creating a New Exception – Course Directive</vt:lpstr>
      <vt:lpstr> Choose the Requirement Group, Requirement,  and Line Number based on the AR.  REMEMBER: RED, GREY, WHITE  </vt:lpstr>
      <vt:lpstr>Creating a New Exception – Course Directive </vt:lpstr>
      <vt:lpstr>Creating a New Exception – Course Directive</vt:lpstr>
      <vt:lpstr>Creating a New Exception – Course Directive</vt:lpstr>
      <vt:lpstr>Creating a New Exception – Course Directive</vt:lpstr>
      <vt:lpstr>Creating a New Exception – Course Directive</vt:lpstr>
      <vt:lpstr> </vt:lpstr>
      <vt:lpstr>Creating a New Exception – Course Directive</vt:lpstr>
      <vt:lpstr>Creating a New Exception – Course Directive</vt:lpstr>
      <vt:lpstr> </vt:lpstr>
      <vt:lpstr>Creating a New Exception – Course Directive</vt:lpstr>
      <vt:lpstr>OTHER EXCEPTIONS – REQUIREMENT CHANGE</vt:lpstr>
      <vt:lpstr>OTHER EXCEPTIONS – REQUIREMENT CHANGE</vt:lpstr>
      <vt:lpstr>OTHER EXCEPTIONS – REQUIREMENT CHANGE</vt:lpstr>
      <vt:lpstr>OTHER EXCEPTIONS – REQUIREMENT CHANGE</vt:lpstr>
      <vt:lpstr>OTHER EXCEPTIONS – REQUIREMENT CHANGE</vt:lpstr>
      <vt:lpstr>OTHER EXCEPTIONS – REQUIREMENT CHANGE</vt:lpstr>
      <vt:lpstr>EXCEPTIONS SUMMARY </vt:lpstr>
      <vt:lpstr>EXCEPTIONS SUMMARY</vt:lpstr>
      <vt:lpstr>EXCEPTIONS SUMMARY</vt:lpstr>
      <vt:lpstr>EXCEPTIONS SUMMARY</vt:lpstr>
      <vt:lpstr>EXCEPTIONS SUMMARY</vt:lpstr>
      <vt:lpstr>Entering Milestones</vt:lpstr>
      <vt:lpstr>Entering Milestones</vt:lpstr>
      <vt:lpstr>Entering Milestones</vt:lpstr>
      <vt:lpstr>Entering Milestones</vt:lpstr>
      <vt:lpstr>Entering Milestones</vt:lpstr>
      <vt:lpstr>Entering Milestones</vt:lpstr>
      <vt:lpstr>Entering Milestones</vt:lpstr>
      <vt:lpstr>Entering Milestones</vt:lpstr>
      <vt:lpstr>Entering Milestones</vt:lpstr>
      <vt:lpstr>QUESTIONS?</vt:lpstr>
    </vt:vector>
  </TitlesOfParts>
  <Company>Washington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Exceptions and Milestones</dc:title>
  <dc:creator>Guse, Alexis</dc:creator>
  <cp:lastModifiedBy>Lambeth, Suzanne Terese</cp:lastModifiedBy>
  <cp:revision>99</cp:revision>
  <cp:lastPrinted>2019-04-15T14:47:18Z</cp:lastPrinted>
  <dcterms:created xsi:type="dcterms:W3CDTF">2017-10-11T16:28:00Z</dcterms:created>
  <dcterms:modified xsi:type="dcterms:W3CDTF">2019-04-17T21:59:23Z</dcterms:modified>
</cp:coreProperties>
</file>