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57" r:id="rId3"/>
    <p:sldId id="258" r:id="rId4"/>
    <p:sldId id="260" r:id="rId5"/>
    <p:sldId id="259" r:id="rId6"/>
    <p:sldId id="264" r:id="rId7"/>
    <p:sldId id="265" r:id="rId8"/>
    <p:sldId id="289" r:id="rId9"/>
    <p:sldId id="288" r:id="rId10"/>
    <p:sldId id="280" r:id="rId11"/>
    <p:sldId id="281" r:id="rId12"/>
    <p:sldId id="285" r:id="rId13"/>
    <p:sldId id="283" r:id="rId14"/>
    <p:sldId id="266" r:id="rId15"/>
    <p:sldId id="290" r:id="rId16"/>
    <p:sldId id="291" r:id="rId17"/>
    <p:sldId id="293" r:id="rId18"/>
    <p:sldId id="261" r:id="rId19"/>
    <p:sldId id="262" r:id="rId20"/>
    <p:sldId id="263" r:id="rId21"/>
    <p:sldId id="282" r:id="rId22"/>
    <p:sldId id="267" r:id="rId23"/>
    <p:sldId id="268" r:id="rId24"/>
    <p:sldId id="269" r:id="rId25"/>
    <p:sldId id="270" r:id="rId26"/>
    <p:sldId id="271" r:id="rId27"/>
    <p:sldId id="272" r:id="rId28"/>
    <p:sldId id="273" r:id="rId29"/>
    <p:sldId id="286" r:id="rId30"/>
    <p:sldId id="287" r:id="rId31"/>
    <p:sldId id="274" r:id="rId32"/>
    <p:sldId id="275" r:id="rId33"/>
    <p:sldId id="276" r:id="rId34"/>
    <p:sldId id="277" r:id="rId35"/>
    <p:sldId id="279" r:id="rId36"/>
    <p:sldId id="292" r:id="rId37"/>
    <p:sldId id="278" r:id="rId38"/>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154" autoAdjust="0"/>
  </p:normalViewPr>
  <p:slideViewPr>
    <p:cSldViewPr snapToGrid="0">
      <p:cViewPr>
        <p:scale>
          <a:sx n="58" d="100"/>
          <a:sy n="58" d="100"/>
        </p:scale>
        <p:origin x="240" y="2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9" d="100"/>
          <a:sy n="99" d="100"/>
        </p:scale>
        <p:origin x="357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0707FA6-A6BB-47D7-AB3F-1444F11B4654}" type="datetimeFigureOut">
              <a:rPr lang="en-US" smtClean="0"/>
              <a:t>4/19/2019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B5813C7-766D-43F6-B243-2ECB821CC411}" type="slidenum">
              <a:rPr lang="en-US" smtClean="0"/>
              <a:t>‹#›</a:t>
            </a:fld>
            <a:endParaRPr lang="en-US"/>
          </a:p>
        </p:txBody>
      </p:sp>
    </p:spTree>
    <p:extLst>
      <p:ext uri="{BB962C8B-B14F-4D97-AF65-F5344CB8AC3E}">
        <p14:creationId xmlns:p14="http://schemas.microsoft.com/office/powerpoint/2010/main" val="3586305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1</a:t>
            </a:fld>
            <a:endParaRPr lang="en-US"/>
          </a:p>
        </p:txBody>
      </p:sp>
    </p:spTree>
    <p:extLst>
      <p:ext uri="{BB962C8B-B14F-4D97-AF65-F5344CB8AC3E}">
        <p14:creationId xmlns:p14="http://schemas.microsoft.com/office/powerpoint/2010/main" val="289023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student who has completed the 2009 GER requirements may be considered to have completed the UCORE requirements.  Students who were admitted prior to 2009 may submit a University petition to address differences in requirements.</a:t>
            </a:r>
          </a:p>
          <a:p>
            <a:r>
              <a:rPr lang="en-US" dirty="0"/>
              <a:t>IF a student completes all the Honors </a:t>
            </a:r>
            <a:r>
              <a:rPr lang="en-US" dirty="0" err="1"/>
              <a:t>reqs</a:t>
            </a:r>
            <a:r>
              <a:rPr lang="en-US" dirty="0"/>
              <a:t> except for thesis, all lower division UCORE </a:t>
            </a:r>
            <a:r>
              <a:rPr lang="en-US" dirty="0" err="1"/>
              <a:t>reqs</a:t>
            </a:r>
            <a:r>
              <a:rPr lang="en-US" dirty="0"/>
              <a:t> may be considered satisfied.  When a student elects to drop from Honors, HC will contact the graduations area and a milestone will be entered completing all the LD requirements</a:t>
            </a:r>
          </a:p>
        </p:txBody>
      </p:sp>
      <p:sp>
        <p:nvSpPr>
          <p:cNvPr id="4" name="Slide Number Placeholder 3"/>
          <p:cNvSpPr>
            <a:spLocks noGrp="1"/>
          </p:cNvSpPr>
          <p:nvPr>
            <p:ph type="sldNum" sz="quarter" idx="5"/>
          </p:nvPr>
        </p:nvSpPr>
        <p:spPr/>
        <p:txBody>
          <a:bodyPr/>
          <a:lstStyle/>
          <a:p>
            <a:fld id="{AB5813C7-766D-43F6-B243-2ECB821CC411}" type="slidenum">
              <a:rPr lang="en-US" smtClean="0"/>
              <a:t>12</a:t>
            </a:fld>
            <a:endParaRPr lang="en-US"/>
          </a:p>
        </p:txBody>
      </p:sp>
    </p:spTree>
    <p:extLst>
      <p:ext uri="{BB962C8B-B14F-4D97-AF65-F5344CB8AC3E}">
        <p14:creationId xmlns:p14="http://schemas.microsoft.com/office/powerpoint/2010/main" val="4149583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14</a:t>
            </a:fld>
            <a:endParaRPr lang="en-US"/>
          </a:p>
        </p:txBody>
      </p:sp>
    </p:spTree>
    <p:extLst>
      <p:ext uri="{BB962C8B-B14F-4D97-AF65-F5344CB8AC3E}">
        <p14:creationId xmlns:p14="http://schemas.microsoft.com/office/powerpoint/2010/main" val="3745448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18</a:t>
            </a:fld>
            <a:endParaRPr lang="en-US"/>
          </a:p>
        </p:txBody>
      </p:sp>
    </p:spTree>
    <p:extLst>
      <p:ext uri="{BB962C8B-B14F-4D97-AF65-F5344CB8AC3E}">
        <p14:creationId xmlns:p14="http://schemas.microsoft.com/office/powerpoint/2010/main" val="425429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19</a:t>
            </a:fld>
            <a:endParaRPr lang="en-US"/>
          </a:p>
        </p:txBody>
      </p:sp>
    </p:spTree>
    <p:extLst>
      <p:ext uri="{BB962C8B-B14F-4D97-AF65-F5344CB8AC3E}">
        <p14:creationId xmlns:p14="http://schemas.microsoft.com/office/powerpoint/2010/main" val="2871990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5813C7-766D-43F6-B243-2ECB821CC411}" type="slidenum">
              <a:rPr lang="en-US" smtClean="0"/>
              <a:t>20</a:t>
            </a:fld>
            <a:endParaRPr lang="en-US"/>
          </a:p>
        </p:txBody>
      </p:sp>
    </p:spTree>
    <p:extLst>
      <p:ext uri="{BB962C8B-B14F-4D97-AF65-F5344CB8AC3E}">
        <p14:creationId xmlns:p14="http://schemas.microsoft.com/office/powerpoint/2010/main" val="327446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22</a:t>
            </a:fld>
            <a:endParaRPr lang="en-US"/>
          </a:p>
        </p:txBody>
      </p:sp>
    </p:spTree>
    <p:extLst>
      <p:ext uri="{BB962C8B-B14F-4D97-AF65-F5344CB8AC3E}">
        <p14:creationId xmlns:p14="http://schemas.microsoft.com/office/powerpoint/2010/main" val="3784829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23</a:t>
            </a:fld>
            <a:endParaRPr lang="en-US"/>
          </a:p>
        </p:txBody>
      </p:sp>
    </p:spTree>
    <p:extLst>
      <p:ext uri="{BB962C8B-B14F-4D97-AF65-F5344CB8AC3E}">
        <p14:creationId xmlns:p14="http://schemas.microsoft.com/office/powerpoint/2010/main" val="2652655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5813C7-766D-43F6-B243-2ECB821CC411}" type="slidenum">
              <a:rPr lang="en-US" smtClean="0"/>
              <a:t>24</a:t>
            </a:fld>
            <a:endParaRPr lang="en-US"/>
          </a:p>
        </p:txBody>
      </p:sp>
    </p:spTree>
    <p:extLst>
      <p:ext uri="{BB962C8B-B14F-4D97-AF65-F5344CB8AC3E}">
        <p14:creationId xmlns:p14="http://schemas.microsoft.com/office/powerpoint/2010/main" val="3627978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5813C7-766D-43F6-B243-2ECB821CC411}" type="slidenum">
              <a:rPr lang="en-US" smtClean="0"/>
              <a:t>25</a:t>
            </a:fld>
            <a:endParaRPr lang="en-US"/>
          </a:p>
        </p:txBody>
      </p:sp>
    </p:spTree>
    <p:extLst>
      <p:ext uri="{BB962C8B-B14F-4D97-AF65-F5344CB8AC3E}">
        <p14:creationId xmlns:p14="http://schemas.microsoft.com/office/powerpoint/2010/main" val="140706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5813C7-766D-43F6-B243-2ECB821CC411}" type="slidenum">
              <a:rPr lang="en-US" smtClean="0"/>
              <a:t>26</a:t>
            </a:fld>
            <a:endParaRPr lang="en-US"/>
          </a:p>
        </p:txBody>
      </p:sp>
    </p:spTree>
    <p:extLst>
      <p:ext uri="{BB962C8B-B14F-4D97-AF65-F5344CB8AC3E}">
        <p14:creationId xmlns:p14="http://schemas.microsoft.com/office/powerpoint/2010/main" val="4055798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2</a:t>
            </a:fld>
            <a:endParaRPr lang="en-US"/>
          </a:p>
        </p:txBody>
      </p:sp>
    </p:spTree>
    <p:extLst>
      <p:ext uri="{BB962C8B-B14F-4D97-AF65-F5344CB8AC3E}">
        <p14:creationId xmlns:p14="http://schemas.microsoft.com/office/powerpoint/2010/main" val="2179974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5813C7-766D-43F6-B243-2ECB821CC411}" type="slidenum">
              <a:rPr lang="en-US" smtClean="0"/>
              <a:t>27</a:t>
            </a:fld>
            <a:endParaRPr lang="en-US"/>
          </a:p>
        </p:txBody>
      </p:sp>
    </p:spTree>
    <p:extLst>
      <p:ext uri="{BB962C8B-B14F-4D97-AF65-F5344CB8AC3E}">
        <p14:creationId xmlns:p14="http://schemas.microsoft.com/office/powerpoint/2010/main" val="3549847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28</a:t>
            </a:fld>
            <a:endParaRPr lang="en-US"/>
          </a:p>
        </p:txBody>
      </p:sp>
    </p:spTree>
    <p:extLst>
      <p:ext uri="{BB962C8B-B14F-4D97-AF65-F5344CB8AC3E}">
        <p14:creationId xmlns:p14="http://schemas.microsoft.com/office/powerpoint/2010/main" val="2850022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30</a:t>
            </a:fld>
            <a:endParaRPr lang="en-US"/>
          </a:p>
        </p:txBody>
      </p:sp>
    </p:spTree>
    <p:extLst>
      <p:ext uri="{BB962C8B-B14F-4D97-AF65-F5344CB8AC3E}">
        <p14:creationId xmlns:p14="http://schemas.microsoft.com/office/powerpoint/2010/main" val="345977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31</a:t>
            </a:fld>
            <a:endParaRPr lang="en-US"/>
          </a:p>
        </p:txBody>
      </p:sp>
    </p:spTree>
    <p:extLst>
      <p:ext uri="{BB962C8B-B14F-4D97-AF65-F5344CB8AC3E}">
        <p14:creationId xmlns:p14="http://schemas.microsoft.com/office/powerpoint/2010/main" val="2764727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32</a:t>
            </a:fld>
            <a:endParaRPr lang="en-US"/>
          </a:p>
        </p:txBody>
      </p:sp>
    </p:spTree>
    <p:extLst>
      <p:ext uri="{BB962C8B-B14F-4D97-AF65-F5344CB8AC3E}">
        <p14:creationId xmlns:p14="http://schemas.microsoft.com/office/powerpoint/2010/main" val="3227763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33</a:t>
            </a:fld>
            <a:endParaRPr lang="en-US"/>
          </a:p>
        </p:txBody>
      </p:sp>
    </p:spTree>
    <p:extLst>
      <p:ext uri="{BB962C8B-B14F-4D97-AF65-F5344CB8AC3E}">
        <p14:creationId xmlns:p14="http://schemas.microsoft.com/office/powerpoint/2010/main" val="3378866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5813C7-766D-43F6-B243-2ECB821CC411}" type="slidenum">
              <a:rPr lang="en-US" smtClean="0"/>
              <a:t>34</a:t>
            </a:fld>
            <a:endParaRPr lang="en-US"/>
          </a:p>
        </p:txBody>
      </p:sp>
    </p:spTree>
    <p:extLst>
      <p:ext uri="{BB962C8B-B14F-4D97-AF65-F5344CB8AC3E}">
        <p14:creationId xmlns:p14="http://schemas.microsoft.com/office/powerpoint/2010/main" val="138730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35</a:t>
            </a:fld>
            <a:endParaRPr lang="en-US"/>
          </a:p>
        </p:txBody>
      </p:sp>
    </p:spTree>
    <p:extLst>
      <p:ext uri="{BB962C8B-B14F-4D97-AF65-F5344CB8AC3E}">
        <p14:creationId xmlns:p14="http://schemas.microsoft.com/office/powerpoint/2010/main" val="1840260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5813C7-766D-43F6-B243-2ECB821CC411}" type="slidenum">
              <a:rPr lang="en-US" smtClean="0"/>
              <a:t>37</a:t>
            </a:fld>
            <a:endParaRPr lang="en-US"/>
          </a:p>
        </p:txBody>
      </p:sp>
    </p:spTree>
    <p:extLst>
      <p:ext uri="{BB962C8B-B14F-4D97-AF65-F5344CB8AC3E}">
        <p14:creationId xmlns:p14="http://schemas.microsoft.com/office/powerpoint/2010/main" val="3445203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3</a:t>
            </a:fld>
            <a:endParaRPr lang="en-US"/>
          </a:p>
        </p:txBody>
      </p:sp>
    </p:spTree>
    <p:extLst>
      <p:ext uri="{BB962C8B-B14F-4D97-AF65-F5344CB8AC3E}">
        <p14:creationId xmlns:p14="http://schemas.microsoft.com/office/powerpoint/2010/main" val="3856924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4</a:t>
            </a:fld>
            <a:endParaRPr lang="en-US"/>
          </a:p>
        </p:txBody>
      </p:sp>
    </p:spTree>
    <p:extLst>
      <p:ext uri="{BB962C8B-B14F-4D97-AF65-F5344CB8AC3E}">
        <p14:creationId xmlns:p14="http://schemas.microsoft.com/office/powerpoint/2010/main" val="204199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5</a:t>
            </a:fld>
            <a:endParaRPr lang="en-US"/>
          </a:p>
        </p:txBody>
      </p:sp>
    </p:spTree>
    <p:extLst>
      <p:ext uri="{BB962C8B-B14F-4D97-AF65-F5344CB8AC3E}">
        <p14:creationId xmlns:p14="http://schemas.microsoft.com/office/powerpoint/2010/main" val="92794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6</a:t>
            </a:fld>
            <a:endParaRPr lang="en-US"/>
          </a:p>
        </p:txBody>
      </p:sp>
    </p:spTree>
    <p:extLst>
      <p:ext uri="{BB962C8B-B14F-4D97-AF65-F5344CB8AC3E}">
        <p14:creationId xmlns:p14="http://schemas.microsoft.com/office/powerpoint/2010/main" val="2049147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235367"/>
          </a:xfrm>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7</a:t>
            </a:fld>
            <a:endParaRPr lang="en-US"/>
          </a:p>
        </p:txBody>
      </p:sp>
    </p:spTree>
    <p:extLst>
      <p:ext uri="{BB962C8B-B14F-4D97-AF65-F5344CB8AC3E}">
        <p14:creationId xmlns:p14="http://schemas.microsoft.com/office/powerpoint/2010/main" val="2302919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B5813C7-766D-43F6-B243-2ECB821CC411}" type="slidenum">
              <a:rPr lang="en-US" smtClean="0"/>
              <a:t>10</a:t>
            </a:fld>
            <a:endParaRPr lang="en-US"/>
          </a:p>
        </p:txBody>
      </p:sp>
    </p:spTree>
    <p:extLst>
      <p:ext uri="{BB962C8B-B14F-4D97-AF65-F5344CB8AC3E}">
        <p14:creationId xmlns:p14="http://schemas.microsoft.com/office/powerpoint/2010/main" val="220357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with the following exceptions</a:t>
            </a:r>
          </a:p>
          <a:p>
            <a:r>
              <a:rPr lang="en-US" dirty="0"/>
              <a:t>Complete HC requirements in lieu of </a:t>
            </a:r>
          </a:p>
          <a:p>
            <a:r>
              <a:rPr lang="en-US" dirty="0"/>
              <a:t>Already has completed a bachelor’s degree</a:t>
            </a:r>
          </a:p>
          <a:p>
            <a:r>
              <a:rPr lang="en-US" dirty="0"/>
              <a:t>Student is in the GER student group – admitted or readmitted prior to Fall 2015 and continuously enrolled – students who step away and are readmitted are admitted into UCORE</a:t>
            </a:r>
          </a:p>
        </p:txBody>
      </p:sp>
      <p:sp>
        <p:nvSpPr>
          <p:cNvPr id="4" name="Slide Number Placeholder 3"/>
          <p:cNvSpPr>
            <a:spLocks noGrp="1"/>
          </p:cNvSpPr>
          <p:nvPr>
            <p:ph type="sldNum" sz="quarter" idx="5"/>
          </p:nvPr>
        </p:nvSpPr>
        <p:spPr/>
        <p:txBody>
          <a:bodyPr/>
          <a:lstStyle/>
          <a:p>
            <a:fld id="{AB5813C7-766D-43F6-B243-2ECB821CC411}" type="slidenum">
              <a:rPr lang="en-US" smtClean="0"/>
              <a:t>11</a:t>
            </a:fld>
            <a:endParaRPr lang="en-US"/>
          </a:p>
        </p:txBody>
      </p:sp>
    </p:spTree>
    <p:extLst>
      <p:ext uri="{BB962C8B-B14F-4D97-AF65-F5344CB8AC3E}">
        <p14:creationId xmlns:p14="http://schemas.microsoft.com/office/powerpoint/2010/main" val="769550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B94CB0-BFCF-4EF1-83E0-FE58C0909058}"/>
              </a:ext>
            </a:extLst>
          </p:cNvPr>
          <p:cNvSpPr/>
          <p:nvPr/>
        </p:nvSpPr>
        <p:spPr bwMode="gray">
          <a:xfrm flipH="1">
            <a:off x="0" y="0"/>
            <a:ext cx="645584" cy="6858000"/>
          </a:xfrm>
          <a:prstGeom prst="rect">
            <a:avLst/>
          </a:prstGeom>
          <a:gradFill flip="none" rotWithShape="1">
            <a:gsLst>
              <a:gs pos="0">
                <a:schemeClr val="accent2"/>
              </a:gs>
              <a:gs pos="100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pic>
        <p:nvPicPr>
          <p:cNvPr id="5" name="Picture 11">
            <a:extLst>
              <a:ext uri="{FF2B5EF4-FFF2-40B4-BE49-F238E27FC236}">
                <a16:creationId xmlns:a16="http://schemas.microsoft.com/office/drawing/2014/main" id="{D54A408A-CC11-48AF-A56D-3CDE6AEEE5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8318"/>
            <a:ext cx="12192000" cy="6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6B7554C-2465-4574-B999-E48A99B7F667}"/>
              </a:ext>
            </a:extLst>
          </p:cNvPr>
          <p:cNvSpPr/>
          <p:nvPr/>
        </p:nvSpPr>
        <p:spPr bwMode="gray">
          <a:xfrm flipH="1">
            <a:off x="0" y="1"/>
            <a:ext cx="12192000" cy="804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7" name="Rectangle 6">
            <a:extLst>
              <a:ext uri="{FF2B5EF4-FFF2-40B4-BE49-F238E27FC236}">
                <a16:creationId xmlns:a16="http://schemas.microsoft.com/office/drawing/2014/main" id="{1D6A88C2-7EB0-403E-8383-31F49B8B80D1}"/>
              </a:ext>
            </a:extLst>
          </p:cNvPr>
          <p:cNvSpPr/>
          <p:nvPr/>
        </p:nvSpPr>
        <p:spPr bwMode="gray">
          <a:xfrm flipH="1">
            <a:off x="0" y="78318"/>
            <a:ext cx="645584" cy="677333"/>
          </a:xfrm>
          <a:prstGeom prst="rect">
            <a:avLst/>
          </a:prstGeom>
          <a:gradFill flip="none" rotWithShape="1">
            <a:gsLst>
              <a:gs pos="0">
                <a:schemeClr val="bg2">
                  <a:alpha val="50000"/>
                </a:schemeClr>
              </a:gs>
              <a:gs pos="100000">
                <a:schemeClr val="bg2">
                  <a:alpha val="2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3076" name="Rectangle 4"/>
          <p:cNvSpPr>
            <a:spLocks noGrp="1" noChangeArrowheads="1"/>
          </p:cNvSpPr>
          <p:nvPr>
            <p:ph type="ctrTitle"/>
          </p:nvPr>
        </p:nvSpPr>
        <p:spPr bwMode="invGray">
          <a:xfrm>
            <a:off x="645460" y="2281633"/>
            <a:ext cx="11546537" cy="535531"/>
          </a:xfrm>
        </p:spPr>
        <p:txBody>
          <a:bodyPr anchorCtr="0"/>
          <a:lstStyle>
            <a:lvl1pPr algn="ctr">
              <a:defRPr sz="3200">
                <a:solidFill>
                  <a:schemeClr val="bg2"/>
                </a:solidFill>
                <a:effectLst/>
              </a:defRPr>
            </a:lvl1pPr>
          </a:lstStyle>
          <a:p>
            <a:r>
              <a:rPr lang="en-US"/>
              <a:t>Click to edit Master title style</a:t>
            </a:r>
            <a:endParaRPr lang="en-US" dirty="0"/>
          </a:p>
        </p:txBody>
      </p:sp>
      <p:sp>
        <p:nvSpPr>
          <p:cNvPr id="3077" name="Rectangle 5"/>
          <p:cNvSpPr>
            <a:spLocks noGrp="1" noChangeArrowheads="1"/>
          </p:cNvSpPr>
          <p:nvPr>
            <p:ph type="subTitle" idx="1"/>
          </p:nvPr>
        </p:nvSpPr>
        <p:spPr bwMode="invGray">
          <a:xfrm>
            <a:off x="645457" y="3025245"/>
            <a:ext cx="11546539" cy="543675"/>
          </a:xfrm>
        </p:spPr>
        <p:txBody>
          <a:bodyPr rIns="0" anchorCtr="0"/>
          <a:lstStyle>
            <a:lvl1pPr marL="0" indent="0" algn="ctr">
              <a:buFont typeface="Arial" pitchFamily="34" charset="0"/>
              <a:buNone/>
              <a:defRPr sz="2933" b="0">
                <a:solidFill>
                  <a:schemeClr val="accent1"/>
                </a:solidFill>
                <a:effectLst/>
                <a:latin typeface="Lucida Sans" pitchFamily="34" charset="0"/>
              </a:defRPr>
            </a:lvl1pPr>
          </a:lstStyle>
          <a:p>
            <a:r>
              <a:rPr lang="en-US"/>
              <a:t>Click to edit Master subtitle style</a:t>
            </a:r>
            <a:endParaRPr lang="en-US" dirty="0"/>
          </a:p>
        </p:txBody>
      </p:sp>
      <p:sp>
        <p:nvSpPr>
          <p:cNvPr id="8" name="Rectangle 6">
            <a:extLst>
              <a:ext uri="{FF2B5EF4-FFF2-40B4-BE49-F238E27FC236}">
                <a16:creationId xmlns:a16="http://schemas.microsoft.com/office/drawing/2014/main" id="{20722A74-668B-4A4C-8D4C-B09B8470C549}"/>
              </a:ext>
            </a:extLst>
          </p:cNvPr>
          <p:cNvSpPr>
            <a:spLocks noGrp="1" noChangeArrowheads="1"/>
          </p:cNvSpPr>
          <p:nvPr>
            <p:ph type="dt" sz="half" idx="10"/>
          </p:nvPr>
        </p:nvSpPr>
        <p:spPr>
          <a:xfrm>
            <a:off x="645585" y="6381752"/>
            <a:ext cx="2067983" cy="476249"/>
          </a:xfrm>
        </p:spPr>
        <p:txBody>
          <a:bodyPr/>
          <a:lstStyle>
            <a:lvl1pPr>
              <a:defRPr sz="1333"/>
            </a:lvl1pPr>
          </a:lstStyle>
          <a:p>
            <a:r>
              <a:rPr lang="en-US"/>
              <a:t>4/19/2019</a:t>
            </a:r>
          </a:p>
        </p:txBody>
      </p:sp>
      <p:sp>
        <p:nvSpPr>
          <p:cNvPr id="9" name="Rectangle 7">
            <a:extLst>
              <a:ext uri="{FF2B5EF4-FFF2-40B4-BE49-F238E27FC236}">
                <a16:creationId xmlns:a16="http://schemas.microsoft.com/office/drawing/2014/main" id="{EB88E6CE-383A-4219-A013-E5F92BA4EE31}"/>
              </a:ext>
            </a:extLst>
          </p:cNvPr>
          <p:cNvSpPr>
            <a:spLocks noGrp="1" noChangeArrowheads="1"/>
          </p:cNvSpPr>
          <p:nvPr>
            <p:ph type="ftr" sz="quarter" idx="11"/>
          </p:nvPr>
        </p:nvSpPr>
        <p:spPr>
          <a:xfrm>
            <a:off x="2755901" y="6381752"/>
            <a:ext cx="8134351" cy="476249"/>
          </a:xfrm>
        </p:spPr>
        <p:txBody>
          <a:bodyPr anchorCtr="1"/>
          <a:lstStyle>
            <a:lvl1pPr>
              <a:defRPr sz="1333"/>
            </a:lvl1pPr>
          </a:lstStyle>
          <a:p>
            <a:endParaRPr lang="en-US"/>
          </a:p>
        </p:txBody>
      </p:sp>
      <p:sp>
        <p:nvSpPr>
          <p:cNvPr id="10" name="Rectangle 8">
            <a:extLst>
              <a:ext uri="{FF2B5EF4-FFF2-40B4-BE49-F238E27FC236}">
                <a16:creationId xmlns:a16="http://schemas.microsoft.com/office/drawing/2014/main" id="{FC0E5137-20DB-439E-AF3F-3B1FC40C950C}"/>
              </a:ext>
            </a:extLst>
          </p:cNvPr>
          <p:cNvSpPr>
            <a:spLocks noGrp="1" noChangeArrowheads="1"/>
          </p:cNvSpPr>
          <p:nvPr>
            <p:ph type="sldNum" sz="quarter" idx="12"/>
          </p:nvPr>
        </p:nvSpPr>
        <p:spPr>
          <a:xfrm>
            <a:off x="10892368" y="6381752"/>
            <a:ext cx="1299633" cy="476249"/>
          </a:xfrm>
        </p:spPr>
        <p:txBody>
          <a:bodyPr/>
          <a:lstStyle>
            <a:lvl1pPr>
              <a:defRPr/>
            </a:lvl1pPr>
          </a:lstStyle>
          <a:p>
            <a:fld id="{E0AFEA78-7B08-452F-9745-20DB21CE1B4C}" type="slidenum">
              <a:rPr lang="en-US" smtClean="0"/>
              <a:t>‹#›</a:t>
            </a:fld>
            <a:endParaRPr lang="en-US"/>
          </a:p>
        </p:txBody>
      </p:sp>
    </p:spTree>
    <p:extLst>
      <p:ext uri="{BB962C8B-B14F-4D97-AF65-F5344CB8AC3E}">
        <p14:creationId xmlns:p14="http://schemas.microsoft.com/office/powerpoint/2010/main" val="113335341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704" y="1402744"/>
            <a:ext cx="11536296" cy="535531"/>
          </a:xfrm>
        </p:spPr>
        <p:txBody>
          <a:bodyPr/>
          <a:lstStyle>
            <a:lvl1pPr>
              <a:defRPr sz="3200">
                <a:latin typeface="Lucida Sans"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242252" y="2287150"/>
            <a:ext cx="10363200" cy="2084610"/>
          </a:xfrm>
        </p:spPr>
        <p:txBody>
          <a:bodyPr lIns="457200" rIns="457200"/>
          <a:lstStyle>
            <a:lvl1pPr marL="459306" indent="-239178">
              <a:spcBef>
                <a:spcPts val="1600"/>
              </a:spcBef>
              <a:buSzPct val="100000"/>
              <a:buFont typeface="Arial" pitchFamily="34" charset="0"/>
              <a:buChar char="•"/>
              <a:defRPr sz="2667" b="0"/>
            </a:lvl1pPr>
            <a:lvl2pPr marL="679434" indent="-220128">
              <a:spcBef>
                <a:spcPts val="533"/>
              </a:spcBef>
              <a:buSzPct val="75000"/>
              <a:buFont typeface="Lucida Sans" panose="020B0602030504020204" pitchFamily="34" charset="0"/>
              <a:buChar char="–"/>
              <a:defRPr sz="2667"/>
            </a:lvl2pPr>
            <a:lvl3pPr marL="1060423" indent="-292601">
              <a:spcBef>
                <a:spcPts val="533"/>
              </a:spcBef>
              <a:buSzPct val="100000"/>
              <a:buFont typeface="Arial" panose="020B0604020202020204" pitchFamily="34" charset="0"/>
              <a:buChar char="•"/>
              <a:defRPr sz="2133"/>
            </a:lvl3pPr>
            <a:lvl4pPr marL="1219170" indent="-220128">
              <a:spcBef>
                <a:spcPts val="533"/>
              </a:spcBef>
              <a:buSzPct val="100000"/>
              <a:buFont typeface="Lucida Sans" panose="020B0602030504020204" pitchFamily="34" charset="0"/>
              <a:buChar char="–"/>
              <a:defRPr sz="2133"/>
            </a:lvl4pPr>
            <a:lvl5pPr marL="1439297" indent="-220128">
              <a:spcBef>
                <a:spcPts val="533"/>
              </a:spcBef>
              <a:buSzPct val="100000"/>
              <a:buFont typeface="Arial" pitchFamily="34" charset="0"/>
              <a:buChar char="•"/>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a:extLst>
              <a:ext uri="{FF2B5EF4-FFF2-40B4-BE49-F238E27FC236}">
                <a16:creationId xmlns:a16="http://schemas.microsoft.com/office/drawing/2014/main" id="{54206A7F-1F7B-4D26-AF04-772E4F9E8241}"/>
              </a:ext>
            </a:extLst>
          </p:cNvPr>
          <p:cNvSpPr>
            <a:spLocks noGrp="1" noChangeArrowheads="1"/>
          </p:cNvSpPr>
          <p:nvPr>
            <p:ph type="dt" sz="half" idx="10"/>
          </p:nvPr>
        </p:nvSpPr>
        <p:spPr>
          <a:ln/>
        </p:spPr>
        <p:txBody>
          <a:bodyPr/>
          <a:lstStyle>
            <a:lvl1pPr>
              <a:defRPr/>
            </a:lvl1pPr>
          </a:lstStyle>
          <a:p>
            <a:r>
              <a:rPr lang="en-US"/>
              <a:t>4/19/2019</a:t>
            </a:r>
          </a:p>
        </p:txBody>
      </p:sp>
      <p:sp>
        <p:nvSpPr>
          <p:cNvPr id="5" name="Rectangle 5">
            <a:extLst>
              <a:ext uri="{FF2B5EF4-FFF2-40B4-BE49-F238E27FC236}">
                <a16:creationId xmlns:a16="http://schemas.microsoft.com/office/drawing/2014/main" id="{EFA5A2C3-3135-4150-ADB6-A308E701B70C}"/>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83C5DDE5-807F-4905-8751-18A297E1F8C7}"/>
              </a:ext>
            </a:extLst>
          </p:cNvPr>
          <p:cNvSpPr>
            <a:spLocks noGrp="1" noChangeArrowheads="1"/>
          </p:cNvSpPr>
          <p:nvPr>
            <p:ph type="sldNum" sz="quarter" idx="12"/>
          </p:nvPr>
        </p:nvSpPr>
        <p:spPr>
          <a:ln/>
        </p:spPr>
        <p:txBody>
          <a:bodyPr/>
          <a:lstStyle>
            <a:lvl1pPr>
              <a:defRPr/>
            </a:lvl1pPr>
          </a:lstStyle>
          <a:p>
            <a:fld id="{E0AFEA78-7B08-452F-9745-20DB21CE1B4C}" type="slidenum">
              <a:rPr lang="en-US" smtClean="0"/>
              <a:t>‹#›</a:t>
            </a:fld>
            <a:endParaRPr lang="en-US"/>
          </a:p>
        </p:txBody>
      </p:sp>
    </p:spTree>
    <p:extLst>
      <p:ext uri="{BB962C8B-B14F-4D97-AF65-F5344CB8AC3E}">
        <p14:creationId xmlns:p14="http://schemas.microsoft.com/office/powerpoint/2010/main" val="168761862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4"/>
          <p:cNvSpPr>
            <a:spLocks noGrp="1" noChangeArrowheads="1"/>
          </p:cNvSpPr>
          <p:nvPr>
            <p:ph type="ctrTitle"/>
          </p:nvPr>
        </p:nvSpPr>
        <p:spPr>
          <a:xfrm>
            <a:off x="655704" y="875398"/>
            <a:ext cx="11536296" cy="584775"/>
          </a:xfrm>
        </p:spPr>
        <p:txBody>
          <a:bodyPr/>
          <a:lstStyle>
            <a:lvl1pPr algn="ctr">
              <a:lnSpc>
                <a:spcPct val="100000"/>
              </a:lnSpc>
              <a:defRPr sz="3200">
                <a:solidFill>
                  <a:schemeClr val="bg2"/>
                </a:solidFill>
                <a:effectLst/>
              </a:defRPr>
            </a:lvl1pPr>
          </a:lstStyle>
          <a:p>
            <a:r>
              <a:rPr lang="en-US"/>
              <a:t>Click to edit Master title style</a:t>
            </a:r>
            <a:endParaRPr lang="en-US" dirty="0"/>
          </a:p>
        </p:txBody>
      </p:sp>
      <p:sp>
        <p:nvSpPr>
          <p:cNvPr id="8" name="Rectangle 5"/>
          <p:cNvSpPr>
            <a:spLocks noGrp="1" noChangeArrowheads="1"/>
          </p:cNvSpPr>
          <p:nvPr>
            <p:ph type="subTitle" idx="1"/>
          </p:nvPr>
        </p:nvSpPr>
        <p:spPr>
          <a:xfrm>
            <a:off x="655704" y="1496681"/>
            <a:ext cx="11536296" cy="543675"/>
          </a:xfrm>
        </p:spPr>
        <p:txBody>
          <a:bodyPr rIns="0"/>
          <a:lstStyle>
            <a:lvl1pPr marL="0" indent="0" algn="ctr">
              <a:buFontTx/>
              <a:buNone/>
              <a:defRPr sz="2933" b="0">
                <a:solidFill>
                  <a:schemeClr val="accent1"/>
                </a:solidFill>
                <a:effectLst/>
                <a:latin typeface="Lucida Sans" pitchFamily="34" charset="0"/>
              </a:defRPr>
            </a:lvl1pPr>
          </a:lstStyle>
          <a:p>
            <a:r>
              <a:rPr lang="en-US"/>
              <a:t>Click to edit Master subtitle style</a:t>
            </a:r>
            <a:endParaRPr lang="en-US" dirty="0"/>
          </a:p>
        </p:txBody>
      </p:sp>
      <p:sp>
        <p:nvSpPr>
          <p:cNvPr id="4" name="Rectangle 4">
            <a:extLst>
              <a:ext uri="{FF2B5EF4-FFF2-40B4-BE49-F238E27FC236}">
                <a16:creationId xmlns:a16="http://schemas.microsoft.com/office/drawing/2014/main" id="{FEE8A55A-7DAA-4607-B798-DE480FF01853}"/>
              </a:ext>
            </a:extLst>
          </p:cNvPr>
          <p:cNvSpPr>
            <a:spLocks noGrp="1" noChangeArrowheads="1"/>
          </p:cNvSpPr>
          <p:nvPr>
            <p:ph type="dt" sz="half" idx="10"/>
          </p:nvPr>
        </p:nvSpPr>
        <p:spPr>
          <a:ln/>
        </p:spPr>
        <p:txBody>
          <a:bodyPr/>
          <a:lstStyle>
            <a:lvl1pPr>
              <a:defRPr/>
            </a:lvl1pPr>
          </a:lstStyle>
          <a:p>
            <a:r>
              <a:rPr lang="en-US"/>
              <a:t>4/19/2019</a:t>
            </a:r>
          </a:p>
        </p:txBody>
      </p:sp>
      <p:sp>
        <p:nvSpPr>
          <p:cNvPr id="5" name="Rectangle 5">
            <a:extLst>
              <a:ext uri="{FF2B5EF4-FFF2-40B4-BE49-F238E27FC236}">
                <a16:creationId xmlns:a16="http://schemas.microsoft.com/office/drawing/2014/main" id="{8CEA8B75-AD45-4D33-AE38-ECE8CA83D52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52D9A159-E9C4-4E67-9F2D-6D5C715F48FE}"/>
              </a:ext>
            </a:extLst>
          </p:cNvPr>
          <p:cNvSpPr>
            <a:spLocks noGrp="1" noChangeArrowheads="1"/>
          </p:cNvSpPr>
          <p:nvPr>
            <p:ph type="sldNum" sz="quarter" idx="12"/>
          </p:nvPr>
        </p:nvSpPr>
        <p:spPr>
          <a:ln/>
        </p:spPr>
        <p:txBody>
          <a:bodyPr/>
          <a:lstStyle>
            <a:lvl1pPr>
              <a:defRPr/>
            </a:lvl1pPr>
          </a:lstStyle>
          <a:p>
            <a:fld id="{E0AFEA78-7B08-452F-9745-20DB21CE1B4C}" type="slidenum">
              <a:rPr lang="en-US" smtClean="0"/>
              <a:t>‹#›</a:t>
            </a:fld>
            <a:endParaRPr lang="en-US"/>
          </a:p>
        </p:txBody>
      </p:sp>
    </p:spTree>
    <p:extLst>
      <p:ext uri="{BB962C8B-B14F-4D97-AF65-F5344CB8AC3E}">
        <p14:creationId xmlns:p14="http://schemas.microsoft.com/office/powerpoint/2010/main" val="49529949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5460" y="1472989"/>
            <a:ext cx="11546543" cy="53553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67435" y="2275790"/>
            <a:ext cx="5336428" cy="2308261"/>
          </a:xfrm>
        </p:spPr>
        <p:txBody>
          <a:bodyPr anchorCtr="0"/>
          <a:lstStyle>
            <a:lvl1pPr>
              <a:lnSpc>
                <a:spcPct val="100000"/>
              </a:lnSpc>
              <a:spcBef>
                <a:spcPts val="0"/>
              </a:spcBef>
              <a:spcAft>
                <a:spcPts val="800"/>
              </a:spcAft>
              <a:buSzPct val="125000"/>
              <a:buFont typeface="Arial" pitchFamily="34" charset="0"/>
              <a:buChar char="•"/>
              <a:defRPr lang="en-US" sz="2667" b="0" dirty="0" smtClean="0">
                <a:solidFill>
                  <a:schemeClr val="bg2"/>
                </a:solidFill>
                <a:latin typeface="Lucida Sans" pitchFamily="34" charset="0"/>
                <a:ea typeface="+mn-ea"/>
                <a:cs typeface="+mn-cs"/>
              </a:defRPr>
            </a:lvl1pPr>
            <a:lvl2pPr>
              <a:lnSpc>
                <a:spcPct val="100000"/>
              </a:lnSpc>
              <a:spcBef>
                <a:spcPts val="0"/>
              </a:spcBef>
              <a:spcAft>
                <a:spcPts val="800"/>
              </a:spcAft>
              <a:buSzPct val="125000"/>
              <a:buFont typeface="Arial" pitchFamily="34" charset="0"/>
              <a:buChar char="•"/>
              <a:defRPr lang="en-US" sz="2400" dirty="0" smtClean="0">
                <a:solidFill>
                  <a:schemeClr val="bg2"/>
                </a:solidFill>
                <a:latin typeface="Lucida Sans" pitchFamily="34" charset="0"/>
                <a:ea typeface="+mn-ea"/>
                <a:cs typeface="+mn-cs"/>
              </a:defRPr>
            </a:lvl2pPr>
            <a:lvl3pPr>
              <a:lnSpc>
                <a:spcPct val="100000"/>
              </a:lnSpc>
              <a:spcBef>
                <a:spcPts val="0"/>
              </a:spcBef>
              <a:spcAft>
                <a:spcPts val="800"/>
              </a:spcAft>
              <a:buSzPct val="125000"/>
              <a:buFont typeface="Arial" pitchFamily="34" charset="0"/>
              <a:buChar char="•"/>
              <a:defRPr lang="en-US" sz="2400" dirty="0" smtClean="0">
                <a:solidFill>
                  <a:schemeClr val="bg2"/>
                </a:solidFill>
                <a:latin typeface="Lucida Sans" pitchFamily="34" charset="0"/>
                <a:ea typeface="+mn-ea"/>
                <a:cs typeface="+mn-cs"/>
              </a:defRPr>
            </a:lvl3pPr>
            <a:lvl4pPr>
              <a:lnSpc>
                <a:spcPct val="100000"/>
              </a:lnSpc>
              <a:spcBef>
                <a:spcPts val="0"/>
              </a:spcBef>
              <a:spcAft>
                <a:spcPts val="800"/>
              </a:spcAft>
              <a:buSzPct val="125000"/>
              <a:buFont typeface="Arial" pitchFamily="34" charset="0"/>
              <a:buChar char="•"/>
              <a:defRPr lang="en-US" sz="2133" dirty="0" smtClean="0">
                <a:solidFill>
                  <a:schemeClr val="bg2"/>
                </a:solidFill>
                <a:latin typeface="Lucida Sans" pitchFamily="34" charset="0"/>
                <a:ea typeface="+mn-ea"/>
                <a:cs typeface="+mn-cs"/>
              </a:defRPr>
            </a:lvl4pPr>
            <a:lvl5pPr>
              <a:lnSpc>
                <a:spcPct val="100000"/>
              </a:lnSpc>
              <a:spcBef>
                <a:spcPts val="0"/>
              </a:spcBef>
              <a:spcAft>
                <a:spcPts val="800"/>
              </a:spcAft>
              <a:buSzPct val="125000"/>
              <a:buFont typeface="Arial" pitchFamily="34" charset="0"/>
              <a:buChar char="•"/>
              <a:defRPr lang="en-US" sz="2133" dirty="0">
                <a:solidFill>
                  <a:schemeClr val="bg2"/>
                </a:solidFill>
                <a:latin typeface="Lucida Sans" pitchFamily="34" charset="0"/>
                <a:ea typeface="+mn-ea"/>
                <a:cs typeface="+mn-cs"/>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07060" y="2275790"/>
            <a:ext cx="5293264" cy="2308261"/>
          </a:xfrm>
        </p:spPr>
        <p:txBody>
          <a:bodyPr anchorCtr="0"/>
          <a:lstStyle>
            <a:lvl1pPr>
              <a:lnSpc>
                <a:spcPct val="100000"/>
              </a:lnSpc>
              <a:spcBef>
                <a:spcPts val="0"/>
              </a:spcBef>
              <a:spcAft>
                <a:spcPts val="800"/>
              </a:spcAft>
              <a:buSzPct val="125000"/>
              <a:buFont typeface="Arial" pitchFamily="34" charset="0"/>
              <a:buChar char="•"/>
              <a:defRPr lang="en-US" sz="2667" b="0" dirty="0" smtClean="0">
                <a:solidFill>
                  <a:schemeClr val="bg2"/>
                </a:solidFill>
                <a:latin typeface="Lucida Sans" pitchFamily="34" charset="0"/>
                <a:ea typeface="+mn-ea"/>
                <a:cs typeface="+mn-cs"/>
              </a:defRPr>
            </a:lvl1pPr>
            <a:lvl2pPr>
              <a:lnSpc>
                <a:spcPct val="100000"/>
              </a:lnSpc>
              <a:spcBef>
                <a:spcPts val="0"/>
              </a:spcBef>
              <a:spcAft>
                <a:spcPts val="800"/>
              </a:spcAft>
              <a:buSzPct val="125000"/>
              <a:buFont typeface="Arial" pitchFamily="34" charset="0"/>
              <a:buChar char="•"/>
              <a:defRPr lang="en-US" sz="2400" dirty="0" smtClean="0">
                <a:solidFill>
                  <a:schemeClr val="bg2"/>
                </a:solidFill>
                <a:latin typeface="Lucida Sans" pitchFamily="34" charset="0"/>
                <a:ea typeface="+mn-ea"/>
                <a:cs typeface="+mn-cs"/>
              </a:defRPr>
            </a:lvl2pPr>
            <a:lvl3pPr>
              <a:lnSpc>
                <a:spcPct val="100000"/>
              </a:lnSpc>
              <a:spcBef>
                <a:spcPts val="0"/>
              </a:spcBef>
              <a:spcAft>
                <a:spcPts val="800"/>
              </a:spcAft>
              <a:buSzPct val="125000"/>
              <a:buFont typeface="Arial" pitchFamily="34" charset="0"/>
              <a:buChar char="•"/>
              <a:defRPr lang="en-US" sz="2400" dirty="0" smtClean="0">
                <a:solidFill>
                  <a:schemeClr val="bg2"/>
                </a:solidFill>
                <a:latin typeface="Lucida Sans" pitchFamily="34" charset="0"/>
                <a:ea typeface="+mn-ea"/>
                <a:cs typeface="+mn-cs"/>
              </a:defRPr>
            </a:lvl3pPr>
            <a:lvl4pPr>
              <a:lnSpc>
                <a:spcPct val="100000"/>
              </a:lnSpc>
              <a:spcBef>
                <a:spcPts val="0"/>
              </a:spcBef>
              <a:spcAft>
                <a:spcPts val="800"/>
              </a:spcAft>
              <a:buSzPct val="125000"/>
              <a:buFont typeface="Arial" pitchFamily="34" charset="0"/>
              <a:buChar char="•"/>
              <a:defRPr lang="en-US" sz="2133" dirty="0" smtClean="0">
                <a:solidFill>
                  <a:schemeClr val="bg2"/>
                </a:solidFill>
                <a:latin typeface="Lucida Sans" pitchFamily="34" charset="0"/>
                <a:ea typeface="+mn-ea"/>
                <a:cs typeface="+mn-cs"/>
              </a:defRPr>
            </a:lvl4pPr>
            <a:lvl5pPr>
              <a:lnSpc>
                <a:spcPct val="100000"/>
              </a:lnSpc>
              <a:spcBef>
                <a:spcPts val="0"/>
              </a:spcBef>
              <a:spcAft>
                <a:spcPts val="800"/>
              </a:spcAft>
              <a:buSzPct val="125000"/>
              <a:buFont typeface="Arial" pitchFamily="34" charset="0"/>
              <a:buChar char="•"/>
              <a:defRPr lang="en-US" sz="2133" dirty="0">
                <a:solidFill>
                  <a:schemeClr val="bg2"/>
                </a:solidFill>
                <a:latin typeface="Lucida Sans" pitchFamily="34" charset="0"/>
                <a:ea typeface="+mn-ea"/>
                <a:cs typeface="+mn-cs"/>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BA9F4574-4A39-4448-B894-AB987AA00601}"/>
              </a:ext>
            </a:extLst>
          </p:cNvPr>
          <p:cNvSpPr>
            <a:spLocks noGrp="1" noChangeArrowheads="1"/>
          </p:cNvSpPr>
          <p:nvPr>
            <p:ph type="dt" sz="half" idx="10"/>
          </p:nvPr>
        </p:nvSpPr>
        <p:spPr>
          <a:ln/>
        </p:spPr>
        <p:txBody>
          <a:bodyPr/>
          <a:lstStyle>
            <a:lvl1pPr>
              <a:defRPr/>
            </a:lvl1pPr>
          </a:lstStyle>
          <a:p>
            <a:r>
              <a:rPr lang="en-US"/>
              <a:t>4/19/2019</a:t>
            </a:r>
          </a:p>
        </p:txBody>
      </p:sp>
      <p:sp>
        <p:nvSpPr>
          <p:cNvPr id="6" name="Rectangle 5">
            <a:extLst>
              <a:ext uri="{FF2B5EF4-FFF2-40B4-BE49-F238E27FC236}">
                <a16:creationId xmlns:a16="http://schemas.microsoft.com/office/drawing/2014/main" id="{48ED5196-FA59-4766-8904-4DC019493138}"/>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EC04D504-63FC-453E-811F-16D97B2224FA}"/>
              </a:ext>
            </a:extLst>
          </p:cNvPr>
          <p:cNvSpPr>
            <a:spLocks noGrp="1" noChangeArrowheads="1"/>
          </p:cNvSpPr>
          <p:nvPr>
            <p:ph type="sldNum" sz="quarter" idx="12"/>
          </p:nvPr>
        </p:nvSpPr>
        <p:spPr>
          <a:ln/>
        </p:spPr>
        <p:txBody>
          <a:bodyPr/>
          <a:lstStyle>
            <a:lvl1pPr>
              <a:defRPr/>
            </a:lvl1pPr>
          </a:lstStyle>
          <a:p>
            <a:fld id="{E0AFEA78-7B08-452F-9745-20DB21CE1B4C}" type="slidenum">
              <a:rPr lang="en-US" smtClean="0"/>
              <a:t>‹#›</a:t>
            </a:fld>
            <a:endParaRPr lang="en-US"/>
          </a:p>
        </p:txBody>
      </p:sp>
    </p:spTree>
    <p:extLst>
      <p:ext uri="{BB962C8B-B14F-4D97-AF65-F5344CB8AC3E}">
        <p14:creationId xmlns:p14="http://schemas.microsoft.com/office/powerpoint/2010/main" val="381648716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247681"/>
            <a:ext cx="11582400" cy="535531"/>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16963" y="2074430"/>
            <a:ext cx="5386917" cy="461665"/>
          </a:xfrm>
        </p:spPr>
        <p:txBody>
          <a:bodyPr anchor="b"/>
          <a:lstStyle>
            <a:lvl1pPr marL="0" indent="0">
              <a:buNone/>
              <a:defRPr sz="2400"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916962" y="2621484"/>
            <a:ext cx="5386917" cy="1785104"/>
          </a:xfrm>
        </p:spPr>
        <p:txBody>
          <a:bodyPr/>
          <a:lstStyle>
            <a:lvl1pPr>
              <a:defRPr lang="en-US" sz="2400" b="0" dirty="0" smtClean="0">
                <a:solidFill>
                  <a:schemeClr val="bg2"/>
                </a:solidFill>
                <a:latin typeface="Lucida Sans" pitchFamily="34" charset="0"/>
                <a:ea typeface="+mn-ea"/>
                <a:cs typeface="+mn-cs"/>
              </a:defRPr>
            </a:lvl1pPr>
            <a:lvl2pPr>
              <a:defRPr lang="en-US" sz="2133" dirty="0" smtClean="0">
                <a:solidFill>
                  <a:schemeClr val="bg2"/>
                </a:solidFill>
                <a:latin typeface="Lucida Sans" pitchFamily="34" charset="0"/>
                <a:ea typeface="+mn-ea"/>
                <a:cs typeface="+mn-cs"/>
              </a:defRPr>
            </a:lvl2pPr>
            <a:lvl3pPr>
              <a:defRPr lang="en-US" sz="2133" dirty="0" smtClean="0">
                <a:solidFill>
                  <a:schemeClr val="bg2"/>
                </a:solidFill>
                <a:latin typeface="Lucida Sans" pitchFamily="34" charset="0"/>
                <a:ea typeface="+mn-ea"/>
                <a:cs typeface="+mn-cs"/>
              </a:defRPr>
            </a:lvl3pPr>
            <a:lvl4pPr>
              <a:defRPr lang="en-US" sz="1867" dirty="0" smtClean="0">
                <a:solidFill>
                  <a:schemeClr val="bg2"/>
                </a:solidFill>
                <a:latin typeface="Lucida Sans" pitchFamily="34" charset="0"/>
                <a:ea typeface="+mn-ea"/>
                <a:cs typeface="+mn-cs"/>
              </a:defRPr>
            </a:lvl4pPr>
            <a:lvl5pPr>
              <a:defRPr lang="en-US" sz="1867" dirty="0">
                <a:solidFill>
                  <a:schemeClr val="bg2"/>
                </a:solidFill>
                <a:latin typeface="Lucida Sans" pitchFamily="34" charset="0"/>
                <a:ea typeface="+mn-ea"/>
                <a:cs typeface="+mn-cs"/>
              </a:defRPr>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00732" y="2074430"/>
            <a:ext cx="5389033" cy="461665"/>
          </a:xfrm>
        </p:spPr>
        <p:txBody>
          <a:bodyPr anchor="b"/>
          <a:lstStyle>
            <a:lvl1pPr marL="0" indent="0">
              <a:buNone/>
              <a:defRPr sz="2400"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500730" y="2621484"/>
            <a:ext cx="5389033" cy="1785104"/>
          </a:xfrm>
        </p:spPr>
        <p:txBody>
          <a:bodyPr/>
          <a:lstStyle>
            <a:lvl1pPr>
              <a:defRPr lang="en-US" sz="2400" b="0" dirty="0" smtClean="0">
                <a:solidFill>
                  <a:schemeClr val="bg2"/>
                </a:solidFill>
                <a:latin typeface="Lucida Sans" pitchFamily="34" charset="0"/>
                <a:ea typeface="+mn-ea"/>
                <a:cs typeface="+mn-cs"/>
              </a:defRPr>
            </a:lvl1pPr>
            <a:lvl2pPr>
              <a:defRPr lang="en-US" sz="2133" dirty="0" smtClean="0">
                <a:solidFill>
                  <a:schemeClr val="bg2"/>
                </a:solidFill>
                <a:latin typeface="Lucida Sans" pitchFamily="34" charset="0"/>
                <a:ea typeface="+mn-ea"/>
                <a:cs typeface="+mn-cs"/>
              </a:defRPr>
            </a:lvl2pPr>
            <a:lvl3pPr>
              <a:defRPr lang="en-US" sz="2133" dirty="0" smtClean="0">
                <a:solidFill>
                  <a:schemeClr val="bg2"/>
                </a:solidFill>
                <a:latin typeface="Lucida Sans" pitchFamily="34" charset="0"/>
                <a:ea typeface="+mn-ea"/>
                <a:cs typeface="+mn-cs"/>
              </a:defRPr>
            </a:lvl3pPr>
            <a:lvl4pPr>
              <a:defRPr lang="en-US" sz="1867" dirty="0" smtClean="0">
                <a:solidFill>
                  <a:schemeClr val="bg2"/>
                </a:solidFill>
                <a:latin typeface="Lucida Sans" pitchFamily="34" charset="0"/>
                <a:ea typeface="+mn-ea"/>
                <a:cs typeface="+mn-cs"/>
              </a:defRPr>
            </a:lvl4pPr>
            <a:lvl5pPr>
              <a:defRPr lang="en-US" sz="1867" dirty="0">
                <a:solidFill>
                  <a:schemeClr val="bg2"/>
                </a:solidFill>
                <a:latin typeface="Lucida Sans" pitchFamily="34" charset="0"/>
                <a:ea typeface="+mn-ea"/>
                <a:cs typeface="+mn-cs"/>
              </a:defRPr>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a:extLst>
              <a:ext uri="{FF2B5EF4-FFF2-40B4-BE49-F238E27FC236}">
                <a16:creationId xmlns:a16="http://schemas.microsoft.com/office/drawing/2014/main" id="{C0E371FF-3081-4432-A353-9F24A03F812D}"/>
              </a:ext>
            </a:extLst>
          </p:cNvPr>
          <p:cNvSpPr>
            <a:spLocks noGrp="1" noChangeArrowheads="1"/>
          </p:cNvSpPr>
          <p:nvPr>
            <p:ph type="dt" sz="half" idx="10"/>
          </p:nvPr>
        </p:nvSpPr>
        <p:spPr>
          <a:ln/>
        </p:spPr>
        <p:txBody>
          <a:bodyPr/>
          <a:lstStyle>
            <a:lvl1pPr>
              <a:defRPr/>
            </a:lvl1pPr>
          </a:lstStyle>
          <a:p>
            <a:r>
              <a:rPr lang="en-US"/>
              <a:t>4/19/2019</a:t>
            </a:r>
          </a:p>
        </p:txBody>
      </p:sp>
      <p:sp>
        <p:nvSpPr>
          <p:cNvPr id="8" name="Rectangle 5">
            <a:extLst>
              <a:ext uri="{FF2B5EF4-FFF2-40B4-BE49-F238E27FC236}">
                <a16:creationId xmlns:a16="http://schemas.microsoft.com/office/drawing/2014/main" id="{36229230-95EE-46E3-9A1E-CB2E9670032B}"/>
              </a:ext>
            </a:extLst>
          </p:cNvPr>
          <p:cNvSpPr>
            <a:spLocks noGrp="1" noChangeArrowheads="1"/>
          </p:cNvSpPr>
          <p:nvPr>
            <p:ph type="ftr" sz="quarter" idx="11"/>
          </p:nvPr>
        </p:nvSpPr>
        <p:spPr>
          <a:ln/>
        </p:spPr>
        <p:txBody>
          <a:bodyPr/>
          <a:lstStyle>
            <a:lvl1pPr>
              <a:defRPr/>
            </a:lvl1pPr>
          </a:lstStyle>
          <a:p>
            <a:endParaRPr lang="en-US"/>
          </a:p>
        </p:txBody>
      </p:sp>
      <p:sp>
        <p:nvSpPr>
          <p:cNvPr id="9" name="Rectangle 6">
            <a:extLst>
              <a:ext uri="{FF2B5EF4-FFF2-40B4-BE49-F238E27FC236}">
                <a16:creationId xmlns:a16="http://schemas.microsoft.com/office/drawing/2014/main" id="{C52F459C-8FE5-4E5A-9D49-17A95A8929FC}"/>
              </a:ext>
            </a:extLst>
          </p:cNvPr>
          <p:cNvSpPr>
            <a:spLocks noGrp="1" noChangeArrowheads="1"/>
          </p:cNvSpPr>
          <p:nvPr>
            <p:ph type="sldNum" sz="quarter" idx="12"/>
          </p:nvPr>
        </p:nvSpPr>
        <p:spPr>
          <a:ln/>
        </p:spPr>
        <p:txBody>
          <a:bodyPr/>
          <a:lstStyle>
            <a:lvl1pPr>
              <a:defRPr/>
            </a:lvl1pPr>
          </a:lstStyle>
          <a:p>
            <a:fld id="{E0AFEA78-7B08-452F-9745-20DB21CE1B4C}" type="slidenum">
              <a:rPr lang="en-US" smtClean="0"/>
              <a:t>‹#›</a:t>
            </a:fld>
            <a:endParaRPr lang="en-US"/>
          </a:p>
        </p:txBody>
      </p:sp>
    </p:spTree>
    <p:extLst>
      <p:ext uri="{BB962C8B-B14F-4D97-AF65-F5344CB8AC3E}">
        <p14:creationId xmlns:p14="http://schemas.microsoft.com/office/powerpoint/2010/main" val="232060989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4968" y="2025693"/>
            <a:ext cx="11567032" cy="535531"/>
          </a:xfrm>
        </p:spPr>
        <p:txBody>
          <a:bodyPr/>
          <a:lstStyle/>
          <a:p>
            <a:r>
              <a:rPr lang="en-US"/>
              <a:t>Click to edit Master title style</a:t>
            </a:r>
            <a:endParaRPr lang="en-US" dirty="0"/>
          </a:p>
        </p:txBody>
      </p:sp>
      <p:sp>
        <p:nvSpPr>
          <p:cNvPr id="3" name="Rectangle 4">
            <a:extLst>
              <a:ext uri="{FF2B5EF4-FFF2-40B4-BE49-F238E27FC236}">
                <a16:creationId xmlns:a16="http://schemas.microsoft.com/office/drawing/2014/main" id="{BA968C77-314D-46C5-9496-740013401425}"/>
              </a:ext>
            </a:extLst>
          </p:cNvPr>
          <p:cNvSpPr>
            <a:spLocks noGrp="1" noChangeArrowheads="1"/>
          </p:cNvSpPr>
          <p:nvPr>
            <p:ph type="dt" sz="half" idx="10"/>
          </p:nvPr>
        </p:nvSpPr>
        <p:spPr>
          <a:ln/>
        </p:spPr>
        <p:txBody>
          <a:bodyPr/>
          <a:lstStyle>
            <a:lvl1pPr>
              <a:defRPr/>
            </a:lvl1pPr>
          </a:lstStyle>
          <a:p>
            <a:r>
              <a:rPr lang="en-US"/>
              <a:t>4/19/2019</a:t>
            </a:r>
          </a:p>
        </p:txBody>
      </p:sp>
      <p:sp>
        <p:nvSpPr>
          <p:cNvPr id="4" name="Rectangle 5">
            <a:extLst>
              <a:ext uri="{FF2B5EF4-FFF2-40B4-BE49-F238E27FC236}">
                <a16:creationId xmlns:a16="http://schemas.microsoft.com/office/drawing/2014/main" id="{FFC1C15A-30B4-4C97-ABDC-C10D4E82F0A4}"/>
              </a:ext>
            </a:extLst>
          </p:cNvPr>
          <p:cNvSpPr>
            <a:spLocks noGrp="1" noChangeArrowheads="1"/>
          </p:cNvSpPr>
          <p:nvPr>
            <p:ph type="ftr" sz="quarter" idx="11"/>
          </p:nvPr>
        </p:nvSpPr>
        <p:spPr>
          <a:ln/>
        </p:spPr>
        <p:txBody>
          <a:bodyPr/>
          <a:lstStyle>
            <a:lvl1pPr>
              <a:defRPr/>
            </a:lvl1pPr>
          </a:lstStyle>
          <a:p>
            <a:endParaRPr lang="en-US"/>
          </a:p>
        </p:txBody>
      </p:sp>
      <p:sp>
        <p:nvSpPr>
          <p:cNvPr id="5" name="Rectangle 6">
            <a:extLst>
              <a:ext uri="{FF2B5EF4-FFF2-40B4-BE49-F238E27FC236}">
                <a16:creationId xmlns:a16="http://schemas.microsoft.com/office/drawing/2014/main" id="{62E1F81D-0352-480A-AA29-3CF0588A295E}"/>
              </a:ext>
            </a:extLst>
          </p:cNvPr>
          <p:cNvSpPr>
            <a:spLocks noGrp="1" noChangeArrowheads="1"/>
          </p:cNvSpPr>
          <p:nvPr>
            <p:ph type="sldNum" sz="quarter" idx="12"/>
          </p:nvPr>
        </p:nvSpPr>
        <p:spPr>
          <a:ln/>
        </p:spPr>
        <p:txBody>
          <a:bodyPr/>
          <a:lstStyle>
            <a:lvl1pPr>
              <a:defRPr/>
            </a:lvl1pPr>
          </a:lstStyle>
          <a:p>
            <a:fld id="{E0AFEA78-7B08-452F-9745-20DB21CE1B4C}" type="slidenum">
              <a:rPr lang="en-US" smtClean="0"/>
              <a:t>‹#›</a:t>
            </a:fld>
            <a:endParaRPr lang="en-US"/>
          </a:p>
        </p:txBody>
      </p:sp>
    </p:spTree>
    <p:extLst>
      <p:ext uri="{BB962C8B-B14F-4D97-AF65-F5344CB8AC3E}">
        <p14:creationId xmlns:p14="http://schemas.microsoft.com/office/powerpoint/2010/main" val="144336866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1EA3884-134D-4D1A-A740-13BAB947687A}"/>
              </a:ext>
            </a:extLst>
          </p:cNvPr>
          <p:cNvSpPr>
            <a:spLocks noGrp="1" noChangeArrowheads="1"/>
          </p:cNvSpPr>
          <p:nvPr>
            <p:ph type="dt" sz="half" idx="10"/>
          </p:nvPr>
        </p:nvSpPr>
        <p:spPr>
          <a:ln/>
        </p:spPr>
        <p:txBody>
          <a:bodyPr/>
          <a:lstStyle>
            <a:lvl1pPr>
              <a:defRPr/>
            </a:lvl1pPr>
          </a:lstStyle>
          <a:p>
            <a:r>
              <a:rPr lang="en-US"/>
              <a:t>4/19/2019</a:t>
            </a:r>
          </a:p>
        </p:txBody>
      </p:sp>
      <p:sp>
        <p:nvSpPr>
          <p:cNvPr id="3" name="Rectangle 5">
            <a:extLst>
              <a:ext uri="{FF2B5EF4-FFF2-40B4-BE49-F238E27FC236}">
                <a16:creationId xmlns:a16="http://schemas.microsoft.com/office/drawing/2014/main" id="{EFA45780-CCCD-402A-BFFA-BEE802763CE6}"/>
              </a:ext>
            </a:extLst>
          </p:cNvPr>
          <p:cNvSpPr>
            <a:spLocks noGrp="1" noChangeArrowheads="1"/>
          </p:cNvSpPr>
          <p:nvPr>
            <p:ph type="ftr" sz="quarter" idx="11"/>
          </p:nvPr>
        </p:nvSpPr>
        <p:spPr>
          <a:ln/>
        </p:spPr>
        <p:txBody>
          <a:bodyPr/>
          <a:lstStyle>
            <a:lvl1pPr>
              <a:defRPr/>
            </a:lvl1pPr>
          </a:lstStyle>
          <a:p>
            <a:endParaRPr lang="en-US"/>
          </a:p>
        </p:txBody>
      </p:sp>
      <p:sp>
        <p:nvSpPr>
          <p:cNvPr id="4" name="Rectangle 6">
            <a:extLst>
              <a:ext uri="{FF2B5EF4-FFF2-40B4-BE49-F238E27FC236}">
                <a16:creationId xmlns:a16="http://schemas.microsoft.com/office/drawing/2014/main" id="{AFB72A65-A4F7-422B-BC45-B603B307A77B}"/>
              </a:ext>
            </a:extLst>
          </p:cNvPr>
          <p:cNvSpPr>
            <a:spLocks noGrp="1" noChangeArrowheads="1"/>
          </p:cNvSpPr>
          <p:nvPr>
            <p:ph type="sldNum" sz="quarter" idx="12"/>
          </p:nvPr>
        </p:nvSpPr>
        <p:spPr>
          <a:ln/>
        </p:spPr>
        <p:txBody>
          <a:bodyPr/>
          <a:lstStyle>
            <a:lvl1pPr>
              <a:defRPr/>
            </a:lvl1pPr>
          </a:lstStyle>
          <a:p>
            <a:fld id="{E0AFEA78-7B08-452F-9745-20DB21CE1B4C}" type="slidenum">
              <a:rPr lang="en-US" smtClean="0"/>
              <a:t>‹#›</a:t>
            </a:fld>
            <a:endParaRPr lang="en-US"/>
          </a:p>
        </p:txBody>
      </p:sp>
    </p:spTree>
    <p:extLst>
      <p:ext uri="{BB962C8B-B14F-4D97-AF65-F5344CB8AC3E}">
        <p14:creationId xmlns:p14="http://schemas.microsoft.com/office/powerpoint/2010/main" val="2749388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1185525"/>
            <a:ext cx="4011084" cy="831125"/>
          </a:xfrm>
        </p:spPr>
        <p:txBody>
          <a:bodyPr/>
          <a:lstStyle>
            <a:lvl1pPr algn="l">
              <a:defRPr sz="2667" b="1"/>
            </a:lvl1pPr>
          </a:lstStyle>
          <a:p>
            <a:r>
              <a:rPr lang="en-US"/>
              <a:t>Click to edit Master title style</a:t>
            </a:r>
          </a:p>
        </p:txBody>
      </p:sp>
      <p:sp>
        <p:nvSpPr>
          <p:cNvPr id="3" name="Content Placeholder 2"/>
          <p:cNvSpPr>
            <a:spLocks noGrp="1"/>
          </p:cNvSpPr>
          <p:nvPr>
            <p:ph idx="1"/>
          </p:nvPr>
        </p:nvSpPr>
        <p:spPr>
          <a:xfrm>
            <a:off x="4766735" y="1370319"/>
            <a:ext cx="6815668" cy="2425279"/>
          </a:xfrm>
        </p:spPr>
        <p:txBody>
          <a:bodyPr/>
          <a:lstStyle>
            <a:lvl1pPr marL="220128" indent="-220128">
              <a:buSzPct val="125000"/>
              <a:buFont typeface="Arial" pitchFamily="34" charset="0"/>
              <a:buChar char="•"/>
              <a:defRPr lang="en-US" sz="3200" b="0" dirty="0" smtClean="0">
                <a:solidFill>
                  <a:schemeClr val="bg2"/>
                </a:solidFill>
                <a:latin typeface="Lucida Sans" pitchFamily="34" charset="0"/>
                <a:ea typeface="+mn-ea"/>
                <a:cs typeface="+mn-cs"/>
              </a:defRPr>
            </a:lvl1pPr>
            <a:lvl2pPr marL="609585" indent="-220128" defTabSz="1219170">
              <a:buSzPct val="125000"/>
              <a:buFont typeface="Arial" pitchFamily="34" charset="0"/>
              <a:buChar char="•"/>
              <a:defRPr lang="en-US" sz="2933" dirty="0" smtClean="0">
                <a:solidFill>
                  <a:schemeClr val="bg2"/>
                </a:solidFill>
                <a:latin typeface="Lucida Sans" pitchFamily="34" charset="0"/>
                <a:ea typeface="+mn-ea"/>
                <a:cs typeface="+mn-cs"/>
              </a:defRPr>
            </a:lvl2pPr>
            <a:lvl3pPr>
              <a:buSzPct val="125000"/>
              <a:buFont typeface="Arial" pitchFamily="34" charset="0"/>
              <a:buChar char="•"/>
              <a:defRPr lang="en-US" sz="2933" dirty="0" smtClean="0">
                <a:solidFill>
                  <a:schemeClr val="bg2"/>
                </a:solidFill>
                <a:latin typeface="Lucida Sans" pitchFamily="34" charset="0"/>
                <a:ea typeface="+mn-ea"/>
                <a:cs typeface="+mn-cs"/>
              </a:defRPr>
            </a:lvl3pPr>
            <a:lvl4pPr marL="1299601" indent="-241294">
              <a:buSzPct val="125000"/>
              <a:buFont typeface="Arial" pitchFamily="34" charset="0"/>
              <a:buChar char="•"/>
              <a:defRPr lang="en-US" sz="2667" dirty="0" smtClean="0">
                <a:solidFill>
                  <a:schemeClr val="bg2"/>
                </a:solidFill>
                <a:latin typeface="Lucida Sans" pitchFamily="34" charset="0"/>
                <a:ea typeface="+mn-ea"/>
                <a:cs typeface="+mn-cs"/>
              </a:defRPr>
            </a:lvl4pPr>
            <a:lvl5pPr>
              <a:buSzPct val="125000"/>
              <a:buFont typeface="Arial" pitchFamily="34" charset="0"/>
              <a:buChar char="•"/>
              <a:defRPr lang="en-US" sz="2667" dirty="0">
                <a:solidFill>
                  <a:schemeClr val="bg2"/>
                </a:solidFill>
                <a:latin typeface="Lucida Sans" pitchFamily="34" charset="0"/>
                <a:ea typeface="+mn-ea"/>
                <a:cs typeface="+mn-cs"/>
              </a:defRPr>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2532369"/>
            <a:ext cx="4011084" cy="379656"/>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5" name="Rectangle 4">
            <a:extLst>
              <a:ext uri="{FF2B5EF4-FFF2-40B4-BE49-F238E27FC236}">
                <a16:creationId xmlns:a16="http://schemas.microsoft.com/office/drawing/2014/main" id="{50B8FDA1-42FD-4D4A-A341-1216CC58B89B}"/>
              </a:ext>
            </a:extLst>
          </p:cNvPr>
          <p:cNvSpPr>
            <a:spLocks noGrp="1" noChangeArrowheads="1"/>
          </p:cNvSpPr>
          <p:nvPr>
            <p:ph type="dt" sz="half" idx="10"/>
          </p:nvPr>
        </p:nvSpPr>
        <p:spPr>
          <a:ln/>
        </p:spPr>
        <p:txBody>
          <a:bodyPr/>
          <a:lstStyle>
            <a:lvl1pPr>
              <a:defRPr/>
            </a:lvl1pPr>
          </a:lstStyle>
          <a:p>
            <a:r>
              <a:rPr lang="en-US"/>
              <a:t>4/19/2019</a:t>
            </a:r>
          </a:p>
        </p:txBody>
      </p:sp>
      <p:sp>
        <p:nvSpPr>
          <p:cNvPr id="6" name="Rectangle 5">
            <a:extLst>
              <a:ext uri="{FF2B5EF4-FFF2-40B4-BE49-F238E27FC236}">
                <a16:creationId xmlns:a16="http://schemas.microsoft.com/office/drawing/2014/main" id="{C5CD589A-25C2-49F4-A106-27F463BD9287}"/>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B6AA64EC-D000-433F-848B-25AF979C19B6}"/>
              </a:ext>
            </a:extLst>
          </p:cNvPr>
          <p:cNvSpPr>
            <a:spLocks noGrp="1" noChangeArrowheads="1"/>
          </p:cNvSpPr>
          <p:nvPr>
            <p:ph type="sldNum" sz="quarter" idx="12"/>
          </p:nvPr>
        </p:nvSpPr>
        <p:spPr>
          <a:ln/>
        </p:spPr>
        <p:txBody>
          <a:bodyPr/>
          <a:lstStyle>
            <a:lvl1pPr>
              <a:defRPr/>
            </a:lvl1pPr>
          </a:lstStyle>
          <a:p>
            <a:fld id="{E0AFEA78-7B08-452F-9745-20DB21CE1B4C}" type="slidenum">
              <a:rPr lang="en-US" smtClean="0"/>
              <a:t>‹#›</a:t>
            </a:fld>
            <a:endParaRPr lang="en-US"/>
          </a:p>
        </p:txBody>
      </p:sp>
    </p:spTree>
    <p:extLst>
      <p:ext uri="{BB962C8B-B14F-4D97-AF65-F5344CB8AC3E}">
        <p14:creationId xmlns:p14="http://schemas.microsoft.com/office/powerpoint/2010/main" val="246808034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330610"/>
            <a:ext cx="7315200" cy="461729"/>
          </a:xfrm>
        </p:spPr>
        <p:txBody>
          <a:bodyPr/>
          <a:lstStyle>
            <a:lvl1pPr algn="l">
              <a:defRPr sz="2667" b="1"/>
            </a:lvl1pPr>
          </a:lstStyle>
          <a:p>
            <a:r>
              <a:rPr lang="en-US"/>
              <a:t>Click to edit Master title style</a:t>
            </a:r>
            <a:endParaRPr lang="en-US" dirty="0"/>
          </a:p>
        </p:txBody>
      </p:sp>
      <p:sp>
        <p:nvSpPr>
          <p:cNvPr id="3" name="Picture Placeholder 2"/>
          <p:cNvSpPr>
            <a:spLocks noGrp="1"/>
          </p:cNvSpPr>
          <p:nvPr>
            <p:ph type="pic" idx="1"/>
          </p:nvPr>
        </p:nvSpPr>
        <p:spPr>
          <a:xfrm>
            <a:off x="2389717" y="1193222"/>
            <a:ext cx="7315200" cy="748988"/>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389717" y="5866802"/>
            <a:ext cx="7315200" cy="379656"/>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5" name="Rectangle 4">
            <a:extLst>
              <a:ext uri="{FF2B5EF4-FFF2-40B4-BE49-F238E27FC236}">
                <a16:creationId xmlns:a16="http://schemas.microsoft.com/office/drawing/2014/main" id="{CF55C518-2D09-443B-8BDC-9C5DAE3FCB1E}"/>
              </a:ext>
            </a:extLst>
          </p:cNvPr>
          <p:cNvSpPr>
            <a:spLocks noGrp="1" noChangeArrowheads="1"/>
          </p:cNvSpPr>
          <p:nvPr>
            <p:ph type="dt" sz="half" idx="10"/>
          </p:nvPr>
        </p:nvSpPr>
        <p:spPr>
          <a:ln/>
        </p:spPr>
        <p:txBody>
          <a:bodyPr/>
          <a:lstStyle>
            <a:lvl1pPr>
              <a:defRPr/>
            </a:lvl1pPr>
          </a:lstStyle>
          <a:p>
            <a:r>
              <a:rPr lang="en-US"/>
              <a:t>4/19/2019</a:t>
            </a:r>
          </a:p>
        </p:txBody>
      </p:sp>
      <p:sp>
        <p:nvSpPr>
          <p:cNvPr id="6" name="Rectangle 5">
            <a:extLst>
              <a:ext uri="{FF2B5EF4-FFF2-40B4-BE49-F238E27FC236}">
                <a16:creationId xmlns:a16="http://schemas.microsoft.com/office/drawing/2014/main" id="{A1F0783F-1469-46B2-B046-7C8A207E4E76}"/>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D98D7A45-A5C0-4E02-B8D1-FB852CB2B768}"/>
              </a:ext>
            </a:extLst>
          </p:cNvPr>
          <p:cNvSpPr>
            <a:spLocks noGrp="1" noChangeArrowheads="1"/>
          </p:cNvSpPr>
          <p:nvPr>
            <p:ph type="sldNum" sz="quarter" idx="12"/>
          </p:nvPr>
        </p:nvSpPr>
        <p:spPr>
          <a:ln/>
        </p:spPr>
        <p:txBody>
          <a:bodyPr/>
          <a:lstStyle>
            <a:lvl1pPr>
              <a:defRPr/>
            </a:lvl1pPr>
          </a:lstStyle>
          <a:p>
            <a:fld id="{E0AFEA78-7B08-452F-9745-20DB21CE1B4C}" type="slidenum">
              <a:rPr lang="en-US" smtClean="0"/>
              <a:t>‹#›</a:t>
            </a:fld>
            <a:endParaRPr lang="en-US"/>
          </a:p>
        </p:txBody>
      </p:sp>
    </p:spTree>
    <p:extLst>
      <p:ext uri="{BB962C8B-B14F-4D97-AF65-F5344CB8AC3E}">
        <p14:creationId xmlns:p14="http://schemas.microsoft.com/office/powerpoint/2010/main" val="3255311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AEAEA"/>
            </a:gs>
            <a:gs pos="100000">
              <a:schemeClr val="tx1"/>
            </a:gs>
          </a:gsLst>
          <a:lin ang="16200000" scaled="1"/>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00E56E9-99E2-4140-BFED-27036B3232AC}"/>
              </a:ext>
            </a:extLst>
          </p:cNvPr>
          <p:cNvSpPr/>
          <p:nvPr/>
        </p:nvSpPr>
        <p:spPr bwMode="gray">
          <a:xfrm flipH="1">
            <a:off x="0" y="0"/>
            <a:ext cx="645584" cy="6858000"/>
          </a:xfrm>
          <a:prstGeom prst="rect">
            <a:avLst/>
          </a:prstGeom>
          <a:gradFill flip="none" rotWithShape="1">
            <a:gsLst>
              <a:gs pos="0">
                <a:schemeClr val="accent2"/>
              </a:gs>
              <a:gs pos="100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30" name="Rectangle 29">
            <a:extLst>
              <a:ext uri="{FF2B5EF4-FFF2-40B4-BE49-F238E27FC236}">
                <a16:creationId xmlns:a16="http://schemas.microsoft.com/office/drawing/2014/main" id="{90FC72C6-0E2B-402A-A066-6B7A07737B7E}"/>
              </a:ext>
            </a:extLst>
          </p:cNvPr>
          <p:cNvSpPr/>
          <p:nvPr/>
        </p:nvSpPr>
        <p:spPr bwMode="gray">
          <a:xfrm flipH="1">
            <a:off x="0" y="78318"/>
            <a:ext cx="12192000" cy="6773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8" name="Rectangle 27">
            <a:extLst>
              <a:ext uri="{FF2B5EF4-FFF2-40B4-BE49-F238E27FC236}">
                <a16:creationId xmlns:a16="http://schemas.microsoft.com/office/drawing/2014/main" id="{91303139-E0D8-40EB-9F33-503768CBFCAC}"/>
              </a:ext>
            </a:extLst>
          </p:cNvPr>
          <p:cNvSpPr/>
          <p:nvPr/>
        </p:nvSpPr>
        <p:spPr bwMode="gray">
          <a:xfrm flipH="1">
            <a:off x="0" y="78318"/>
            <a:ext cx="645584" cy="677333"/>
          </a:xfrm>
          <a:prstGeom prst="rect">
            <a:avLst/>
          </a:prstGeom>
          <a:gradFill flip="none" rotWithShape="1">
            <a:gsLst>
              <a:gs pos="0">
                <a:schemeClr val="bg2">
                  <a:alpha val="50000"/>
                </a:schemeClr>
              </a:gs>
              <a:gs pos="100000">
                <a:schemeClr val="bg2">
                  <a:alpha val="2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9" name="Rectangle 28">
            <a:extLst>
              <a:ext uri="{FF2B5EF4-FFF2-40B4-BE49-F238E27FC236}">
                <a16:creationId xmlns:a16="http://schemas.microsoft.com/office/drawing/2014/main" id="{5C9147FD-AC8A-4172-8650-0E797AF8BDA3}"/>
              </a:ext>
            </a:extLst>
          </p:cNvPr>
          <p:cNvSpPr/>
          <p:nvPr/>
        </p:nvSpPr>
        <p:spPr bwMode="gray">
          <a:xfrm flipH="1">
            <a:off x="1" y="1"/>
            <a:ext cx="12215284" cy="804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030" name="Rectangle 3">
            <a:extLst>
              <a:ext uri="{FF2B5EF4-FFF2-40B4-BE49-F238E27FC236}">
                <a16:creationId xmlns:a16="http://schemas.microsoft.com/office/drawing/2014/main" id="{23D007E8-C526-42B4-BEDD-8B0335837574}"/>
              </a:ext>
            </a:extLst>
          </p:cNvPr>
          <p:cNvSpPr>
            <a:spLocks noGrp="1" noChangeArrowheads="1"/>
          </p:cNvSpPr>
          <p:nvPr>
            <p:ph type="body" idx="1"/>
          </p:nvPr>
        </p:nvSpPr>
        <p:spPr bwMode="black">
          <a:xfrm>
            <a:off x="1543051" y="2298700"/>
            <a:ext cx="9753600" cy="212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spAutoFit/>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Rectangle 2">
            <a:extLst>
              <a:ext uri="{FF2B5EF4-FFF2-40B4-BE49-F238E27FC236}">
                <a16:creationId xmlns:a16="http://schemas.microsoft.com/office/drawing/2014/main" id="{5DF2BB93-0FFD-4789-85F4-8E5B3AED9F38}"/>
              </a:ext>
            </a:extLst>
          </p:cNvPr>
          <p:cNvSpPr>
            <a:spLocks noGrp="1" noChangeArrowheads="1"/>
          </p:cNvSpPr>
          <p:nvPr>
            <p:ph type="title"/>
          </p:nvPr>
        </p:nvSpPr>
        <p:spPr bwMode="black">
          <a:xfrm>
            <a:off x="645584" y="1403336"/>
            <a:ext cx="11546416"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457200" bIns="45720" numCol="1" anchor="b" anchorCtr="1" compatLnSpc="1">
            <a:prstTxWarp prst="textNoShape">
              <a:avLst/>
            </a:prstTxWarp>
            <a:spAutoFit/>
          </a:bodyPr>
          <a:lstStyle/>
          <a:p>
            <a:pPr lvl="0"/>
            <a:r>
              <a:rPr lang="en-US" altLang="en-US"/>
              <a:t>Click to edit Master title style</a:t>
            </a:r>
          </a:p>
        </p:txBody>
      </p:sp>
      <p:sp>
        <p:nvSpPr>
          <p:cNvPr id="3" name="Rectangle 4">
            <a:extLst>
              <a:ext uri="{FF2B5EF4-FFF2-40B4-BE49-F238E27FC236}">
                <a16:creationId xmlns:a16="http://schemas.microsoft.com/office/drawing/2014/main" id="{28C2A89E-0998-4F50-9425-79DB7A5352AA}"/>
              </a:ext>
            </a:extLst>
          </p:cNvPr>
          <p:cNvSpPr>
            <a:spLocks noGrp="1" noChangeArrowheads="1"/>
          </p:cNvSpPr>
          <p:nvPr>
            <p:ph type="dt" sz="half" idx="2"/>
          </p:nvPr>
        </p:nvSpPr>
        <p:spPr bwMode="black">
          <a:xfrm>
            <a:off x="645585" y="6438900"/>
            <a:ext cx="1670049"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333">
                <a:solidFill>
                  <a:schemeClr val="bg2"/>
                </a:solidFill>
                <a:latin typeface="Arial" charset="0"/>
              </a:defRPr>
            </a:lvl1pPr>
          </a:lstStyle>
          <a:p>
            <a:r>
              <a:rPr lang="en-US"/>
              <a:t>4/19/2019</a:t>
            </a:r>
          </a:p>
        </p:txBody>
      </p:sp>
      <p:sp>
        <p:nvSpPr>
          <p:cNvPr id="4" name="Rectangle 5">
            <a:extLst>
              <a:ext uri="{FF2B5EF4-FFF2-40B4-BE49-F238E27FC236}">
                <a16:creationId xmlns:a16="http://schemas.microsoft.com/office/drawing/2014/main" id="{427CE2E9-2477-4995-8D48-1BA33F36CB96}"/>
              </a:ext>
            </a:extLst>
          </p:cNvPr>
          <p:cNvSpPr>
            <a:spLocks noGrp="1" noChangeArrowheads="1"/>
          </p:cNvSpPr>
          <p:nvPr>
            <p:ph type="ftr" sz="quarter" idx="3"/>
          </p:nvPr>
        </p:nvSpPr>
        <p:spPr bwMode="black">
          <a:xfrm>
            <a:off x="2315633" y="6438900"/>
            <a:ext cx="82042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333">
                <a:solidFill>
                  <a:schemeClr val="bg2"/>
                </a:solidFill>
                <a:latin typeface="Arial" charset="0"/>
              </a:defRPr>
            </a:lvl1pPr>
          </a:lstStyle>
          <a:p>
            <a:endParaRPr lang="en-US"/>
          </a:p>
        </p:txBody>
      </p:sp>
      <p:sp>
        <p:nvSpPr>
          <p:cNvPr id="2" name="Rectangle 6">
            <a:extLst>
              <a:ext uri="{FF2B5EF4-FFF2-40B4-BE49-F238E27FC236}">
                <a16:creationId xmlns:a16="http://schemas.microsoft.com/office/drawing/2014/main" id="{6C540D44-BF96-4463-AE9A-F1F5C87713EA}"/>
              </a:ext>
            </a:extLst>
          </p:cNvPr>
          <p:cNvSpPr>
            <a:spLocks noGrp="1" noChangeArrowheads="1"/>
          </p:cNvSpPr>
          <p:nvPr>
            <p:ph type="sldNum" sz="quarter" idx="4"/>
          </p:nvPr>
        </p:nvSpPr>
        <p:spPr bwMode="black">
          <a:xfrm>
            <a:off x="10532533" y="6438900"/>
            <a:ext cx="1659467"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333">
                <a:solidFill>
                  <a:schemeClr val="bg2"/>
                </a:solidFill>
              </a:defRPr>
            </a:lvl1pPr>
          </a:lstStyle>
          <a:p>
            <a:fld id="{E0AFEA78-7B08-452F-9745-20DB21CE1B4C}" type="slidenum">
              <a:rPr lang="en-US" smtClean="0"/>
              <a:t>‹#›</a:t>
            </a:fld>
            <a:endParaRPr lang="en-US"/>
          </a:p>
        </p:txBody>
      </p:sp>
    </p:spTree>
    <p:extLst>
      <p:ext uri="{BB962C8B-B14F-4D97-AF65-F5344CB8AC3E}">
        <p14:creationId xmlns:p14="http://schemas.microsoft.com/office/powerpoint/2010/main" val="317001805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p:hf sldNum="0" hdr="0" ftr="0"/>
  <p:txStyles>
    <p:titleStyle>
      <a:lvl1pPr algn="l" rtl="0" eaLnBrk="1" fontAlgn="base" hangingPunct="1">
        <a:lnSpc>
          <a:spcPct val="90000"/>
        </a:lnSpc>
        <a:spcBef>
          <a:spcPct val="0"/>
        </a:spcBef>
        <a:spcAft>
          <a:spcPct val="0"/>
        </a:spcAft>
        <a:defRPr sz="3200" b="1">
          <a:solidFill>
            <a:schemeClr val="bg2"/>
          </a:solidFill>
          <a:latin typeface="Lucida Sans" pitchFamily="34" charset="0"/>
          <a:ea typeface="+mj-ea"/>
          <a:cs typeface="+mj-cs"/>
        </a:defRPr>
      </a:lvl1pPr>
      <a:lvl2pPr algn="l" rtl="0" eaLnBrk="1" fontAlgn="base" hangingPunct="1">
        <a:lnSpc>
          <a:spcPct val="90000"/>
        </a:lnSpc>
        <a:spcBef>
          <a:spcPct val="0"/>
        </a:spcBef>
        <a:spcAft>
          <a:spcPct val="0"/>
        </a:spcAft>
        <a:defRPr sz="3200" b="1">
          <a:solidFill>
            <a:schemeClr val="bg2"/>
          </a:solidFill>
          <a:latin typeface="Lucida Sans" pitchFamily="34" charset="0"/>
        </a:defRPr>
      </a:lvl2pPr>
      <a:lvl3pPr algn="l" rtl="0" eaLnBrk="1" fontAlgn="base" hangingPunct="1">
        <a:lnSpc>
          <a:spcPct val="90000"/>
        </a:lnSpc>
        <a:spcBef>
          <a:spcPct val="0"/>
        </a:spcBef>
        <a:spcAft>
          <a:spcPct val="0"/>
        </a:spcAft>
        <a:defRPr sz="3200" b="1">
          <a:solidFill>
            <a:schemeClr val="bg2"/>
          </a:solidFill>
          <a:latin typeface="Lucida Sans" pitchFamily="34" charset="0"/>
        </a:defRPr>
      </a:lvl3pPr>
      <a:lvl4pPr algn="l" rtl="0" eaLnBrk="1" fontAlgn="base" hangingPunct="1">
        <a:lnSpc>
          <a:spcPct val="90000"/>
        </a:lnSpc>
        <a:spcBef>
          <a:spcPct val="0"/>
        </a:spcBef>
        <a:spcAft>
          <a:spcPct val="0"/>
        </a:spcAft>
        <a:defRPr sz="3200" b="1">
          <a:solidFill>
            <a:schemeClr val="bg2"/>
          </a:solidFill>
          <a:latin typeface="Lucida Sans" pitchFamily="34" charset="0"/>
        </a:defRPr>
      </a:lvl4pPr>
      <a:lvl5pPr algn="l" rtl="0" eaLnBrk="1" fontAlgn="base" hangingPunct="1">
        <a:lnSpc>
          <a:spcPct val="90000"/>
        </a:lnSpc>
        <a:spcBef>
          <a:spcPct val="0"/>
        </a:spcBef>
        <a:spcAft>
          <a:spcPct val="0"/>
        </a:spcAft>
        <a:defRPr sz="3200" b="1">
          <a:solidFill>
            <a:schemeClr val="bg2"/>
          </a:solidFill>
          <a:latin typeface="Lucida Sans" pitchFamily="34" charset="0"/>
        </a:defRPr>
      </a:lvl5pPr>
      <a:lvl6pPr marL="609585" algn="l" rtl="0" eaLnBrk="1" fontAlgn="base" hangingPunct="1">
        <a:lnSpc>
          <a:spcPct val="90000"/>
        </a:lnSpc>
        <a:spcBef>
          <a:spcPct val="0"/>
        </a:spcBef>
        <a:spcAft>
          <a:spcPct val="0"/>
        </a:spcAft>
        <a:defRPr sz="3733" b="1">
          <a:solidFill>
            <a:schemeClr val="accent2"/>
          </a:solidFill>
          <a:latin typeface="Arial" charset="0"/>
        </a:defRPr>
      </a:lvl6pPr>
      <a:lvl7pPr marL="1219170" algn="l" rtl="0" eaLnBrk="1" fontAlgn="base" hangingPunct="1">
        <a:lnSpc>
          <a:spcPct val="90000"/>
        </a:lnSpc>
        <a:spcBef>
          <a:spcPct val="0"/>
        </a:spcBef>
        <a:spcAft>
          <a:spcPct val="0"/>
        </a:spcAft>
        <a:defRPr sz="3733" b="1">
          <a:solidFill>
            <a:schemeClr val="accent2"/>
          </a:solidFill>
          <a:latin typeface="Arial" charset="0"/>
        </a:defRPr>
      </a:lvl7pPr>
      <a:lvl8pPr marL="1828754" algn="l" rtl="0" eaLnBrk="1" fontAlgn="base" hangingPunct="1">
        <a:lnSpc>
          <a:spcPct val="90000"/>
        </a:lnSpc>
        <a:spcBef>
          <a:spcPct val="0"/>
        </a:spcBef>
        <a:spcAft>
          <a:spcPct val="0"/>
        </a:spcAft>
        <a:defRPr sz="3733" b="1">
          <a:solidFill>
            <a:schemeClr val="accent2"/>
          </a:solidFill>
          <a:latin typeface="Arial" charset="0"/>
        </a:defRPr>
      </a:lvl8pPr>
      <a:lvl9pPr marL="2438339" algn="l" rtl="0" eaLnBrk="1" fontAlgn="base" hangingPunct="1">
        <a:lnSpc>
          <a:spcPct val="90000"/>
        </a:lnSpc>
        <a:spcBef>
          <a:spcPct val="0"/>
        </a:spcBef>
        <a:spcAft>
          <a:spcPct val="0"/>
        </a:spcAft>
        <a:defRPr sz="3733" b="1">
          <a:solidFill>
            <a:schemeClr val="accent2"/>
          </a:solidFill>
          <a:latin typeface="Arial" charset="0"/>
        </a:defRPr>
      </a:lvl9pPr>
    </p:titleStyle>
    <p:bodyStyle>
      <a:lvl1pPr marL="220128" indent="-220128" algn="l" rtl="0" eaLnBrk="1" fontAlgn="base" hangingPunct="1">
        <a:spcBef>
          <a:spcPct val="25000"/>
        </a:spcBef>
        <a:spcAft>
          <a:spcPct val="0"/>
        </a:spcAft>
        <a:buClr>
          <a:srgbClr val="C60C30"/>
        </a:buClr>
        <a:buSzPct val="100000"/>
        <a:buFont typeface="Arial" panose="020B0604020202020204" pitchFamily="34" charset="0"/>
        <a:buChar char="•"/>
        <a:defRPr lang="en-US" sz="3200" dirty="0">
          <a:solidFill>
            <a:schemeClr val="bg2"/>
          </a:solidFill>
          <a:latin typeface="Lucida Sans" pitchFamily="34" charset="0"/>
          <a:ea typeface="+mn-ea"/>
          <a:cs typeface="+mn-cs"/>
        </a:defRPr>
      </a:lvl1pPr>
      <a:lvl2pPr marL="459306" indent="-239178" algn="l" rtl="0" eaLnBrk="1" fontAlgn="base" hangingPunct="1">
        <a:lnSpc>
          <a:spcPct val="95000"/>
        </a:lnSpc>
        <a:spcBef>
          <a:spcPct val="10000"/>
        </a:spcBef>
        <a:spcAft>
          <a:spcPct val="0"/>
        </a:spcAft>
        <a:buClr>
          <a:srgbClr val="C60C30"/>
        </a:buClr>
        <a:buSzPct val="100000"/>
        <a:buFont typeface="Lucida Sans" panose="020B0602030504020204" pitchFamily="34" charset="0"/>
        <a:buChar char="–"/>
        <a:defRPr lang="en-US" sz="2933" dirty="0">
          <a:solidFill>
            <a:schemeClr val="bg2"/>
          </a:solidFill>
          <a:latin typeface="Lucida Sans" pitchFamily="34" charset="0"/>
          <a:ea typeface="+mn-ea"/>
          <a:cs typeface="+mn-cs"/>
        </a:defRPr>
      </a:lvl2pPr>
      <a:lvl3pPr marL="679434" indent="-220128" algn="l" rtl="0" eaLnBrk="1" fontAlgn="base" hangingPunct="1">
        <a:lnSpc>
          <a:spcPct val="95000"/>
        </a:lnSpc>
        <a:spcBef>
          <a:spcPct val="10000"/>
        </a:spcBef>
        <a:spcAft>
          <a:spcPct val="0"/>
        </a:spcAft>
        <a:buClr>
          <a:srgbClr val="C60C30"/>
        </a:buClr>
        <a:buSzPct val="100000"/>
        <a:buFont typeface="Arial" panose="020B0604020202020204" pitchFamily="34" charset="0"/>
        <a:buChar char="•"/>
        <a:defRPr lang="en-US" sz="2667" dirty="0">
          <a:solidFill>
            <a:schemeClr val="bg2"/>
          </a:solidFill>
          <a:latin typeface="Lucida Sans" pitchFamily="34" charset="0"/>
          <a:ea typeface="+mn-ea"/>
          <a:cs typeface="+mn-cs"/>
        </a:defRPr>
      </a:lvl3pPr>
      <a:lvl4pPr marL="918610" indent="-239178" algn="l" rtl="0" eaLnBrk="1" fontAlgn="base" hangingPunct="1">
        <a:lnSpc>
          <a:spcPct val="95000"/>
        </a:lnSpc>
        <a:spcBef>
          <a:spcPct val="10000"/>
        </a:spcBef>
        <a:spcAft>
          <a:spcPct val="0"/>
        </a:spcAft>
        <a:buClr>
          <a:srgbClr val="C60C30"/>
        </a:buClr>
        <a:buSzPct val="100000"/>
        <a:buFont typeface="Lucida Sans" panose="020B0602030504020204" pitchFamily="34" charset="0"/>
        <a:buChar char="–"/>
        <a:defRPr lang="en-US" dirty="0">
          <a:solidFill>
            <a:schemeClr val="bg2"/>
          </a:solidFill>
          <a:latin typeface="Lucida Sans" pitchFamily="34" charset="0"/>
          <a:ea typeface="+mn-ea"/>
          <a:cs typeface="+mn-cs"/>
        </a:defRPr>
      </a:lvl4pPr>
      <a:lvl5pPr marL="1138738" indent="-220128" algn="l" rtl="0" eaLnBrk="1" fontAlgn="base" hangingPunct="1">
        <a:lnSpc>
          <a:spcPct val="95000"/>
        </a:lnSpc>
        <a:spcBef>
          <a:spcPct val="10000"/>
        </a:spcBef>
        <a:spcAft>
          <a:spcPct val="0"/>
        </a:spcAft>
        <a:buClr>
          <a:srgbClr val="C60C30"/>
        </a:buClr>
        <a:buSzPct val="100000"/>
        <a:buFont typeface="Arial" panose="020B0604020202020204" pitchFamily="34" charset="0"/>
        <a:buChar char="•"/>
        <a:defRPr lang="en-US" sz="2133" dirty="0">
          <a:solidFill>
            <a:schemeClr val="bg2"/>
          </a:solidFill>
          <a:latin typeface="Lucida Sans" pitchFamily="34" charset="0"/>
          <a:ea typeface="+mn-ea"/>
          <a:cs typeface="+mn-cs"/>
        </a:defRPr>
      </a:lvl5pPr>
      <a:lvl6pPr marL="1521846" indent="296326" algn="l" rtl="0" eaLnBrk="1" fontAlgn="base" hangingPunct="1">
        <a:lnSpc>
          <a:spcPct val="95000"/>
        </a:lnSpc>
        <a:spcBef>
          <a:spcPct val="10000"/>
        </a:spcBef>
        <a:spcAft>
          <a:spcPct val="0"/>
        </a:spcAft>
        <a:buClr>
          <a:schemeClr val="accent1"/>
        </a:buClr>
        <a:buChar char="•"/>
        <a:defRPr sz="2667">
          <a:solidFill>
            <a:schemeClr val="tx1"/>
          </a:solidFill>
          <a:latin typeface="+mn-lt"/>
        </a:defRPr>
      </a:lvl6pPr>
      <a:lvl7pPr marL="2131431" indent="296326" algn="l" rtl="0" eaLnBrk="1" fontAlgn="base" hangingPunct="1">
        <a:lnSpc>
          <a:spcPct val="95000"/>
        </a:lnSpc>
        <a:spcBef>
          <a:spcPct val="10000"/>
        </a:spcBef>
        <a:spcAft>
          <a:spcPct val="0"/>
        </a:spcAft>
        <a:buClr>
          <a:schemeClr val="accent1"/>
        </a:buClr>
        <a:buChar char="•"/>
        <a:defRPr sz="2667">
          <a:solidFill>
            <a:schemeClr val="tx1"/>
          </a:solidFill>
          <a:latin typeface="+mn-lt"/>
        </a:defRPr>
      </a:lvl7pPr>
      <a:lvl8pPr marL="2741015" indent="296326" algn="l" rtl="0" eaLnBrk="1" fontAlgn="base" hangingPunct="1">
        <a:lnSpc>
          <a:spcPct val="95000"/>
        </a:lnSpc>
        <a:spcBef>
          <a:spcPct val="10000"/>
        </a:spcBef>
        <a:spcAft>
          <a:spcPct val="0"/>
        </a:spcAft>
        <a:buClr>
          <a:schemeClr val="accent1"/>
        </a:buClr>
        <a:buChar char="•"/>
        <a:defRPr sz="2667">
          <a:solidFill>
            <a:schemeClr val="tx1"/>
          </a:solidFill>
          <a:latin typeface="+mn-lt"/>
        </a:defRPr>
      </a:lvl8pPr>
      <a:lvl9pPr marL="3350600" indent="296326" algn="l" rtl="0" eaLnBrk="1" fontAlgn="base" hangingPunct="1">
        <a:lnSpc>
          <a:spcPct val="95000"/>
        </a:lnSpc>
        <a:spcBef>
          <a:spcPct val="10000"/>
        </a:spcBef>
        <a:spcAft>
          <a:spcPct val="0"/>
        </a:spcAft>
        <a:buClr>
          <a:schemeClr val="accent1"/>
        </a:buClr>
        <a:buChar char="•"/>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1.mp4"/><Relationship Id="rId1" Type="http://schemas.microsoft.com/office/2007/relationships/media" Target="../media/media21.mp4"/><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2.mp4"/><Relationship Id="rId1" Type="http://schemas.microsoft.com/office/2007/relationships/media" Target="../media/media22.mp4"/><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3.mp4"/><Relationship Id="rId1" Type="http://schemas.microsoft.com/office/2007/relationships/media" Target="../media/media23.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4.mp4"/><Relationship Id="rId1" Type="http://schemas.microsoft.com/office/2007/relationships/media" Target="../media/media24.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5.mp4"/><Relationship Id="rId1" Type="http://schemas.microsoft.com/office/2007/relationships/media" Target="../media/media25.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6.mp4"/><Relationship Id="rId1" Type="http://schemas.microsoft.com/office/2007/relationships/media" Target="../media/media26.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7.mp4"/><Relationship Id="rId1" Type="http://schemas.microsoft.com/office/2007/relationships/media" Target="../media/media27.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png"/><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png"/><Relationship Id="rId5" Type="http://schemas.openxmlformats.org/officeDocument/2006/relationships/image" Target="../media/image38.pn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1.mp4"/><Relationship Id="rId1" Type="http://schemas.microsoft.com/office/2007/relationships/media" Target="../media/media31.mp4"/><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png"/><Relationship Id="rId5" Type="http://schemas.openxmlformats.org/officeDocument/2006/relationships/image" Target="../media/image41.png"/><Relationship Id="rId4"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3.mp4"/><Relationship Id="rId1" Type="http://schemas.microsoft.com/office/2007/relationships/media" Target="../media/media33.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4.mp4"/><Relationship Id="rId1" Type="http://schemas.microsoft.com/office/2007/relationships/media" Target="../media/media34.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7.mp4"/><Relationship Id="rId1" Type="http://schemas.microsoft.com/office/2007/relationships/media" Target="../media/media37.mp4"/><Relationship Id="rId6" Type="http://schemas.openxmlformats.org/officeDocument/2006/relationships/image" Target="../media/image46.png"/><Relationship Id="rId5" Type="http://schemas.openxmlformats.org/officeDocument/2006/relationships/hyperlink" Target="mailto:wsu.graduations@wsu.edu" TargetMode="External"/><Relationship Id="rId4"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Academic Requirements Report Overview</a:t>
            </a:r>
          </a:p>
        </p:txBody>
      </p:sp>
      <p:sp>
        <p:nvSpPr>
          <p:cNvPr id="3" name="Subtitle 2"/>
          <p:cNvSpPr>
            <a:spLocks noGrp="1"/>
          </p:cNvSpPr>
          <p:nvPr>
            <p:ph type="subTitle" idx="1"/>
          </p:nvPr>
        </p:nvSpPr>
        <p:spPr>
          <a:xfrm>
            <a:off x="1227221" y="3602037"/>
            <a:ext cx="9440779" cy="1154447"/>
          </a:xfrm>
        </p:spPr>
        <p:txBody>
          <a:bodyPr/>
          <a:lstStyle/>
          <a:p>
            <a:r>
              <a:rPr lang="en-US" dirty="0"/>
              <a:t>Office of the Registrar</a:t>
            </a:r>
          </a:p>
        </p:txBody>
      </p:sp>
      <p:sp>
        <p:nvSpPr>
          <p:cNvPr id="5" name="Date Placeholder 4"/>
          <p:cNvSpPr>
            <a:spLocks noGrp="1"/>
          </p:cNvSpPr>
          <p:nvPr>
            <p:ph type="dt" sz="half" idx="10"/>
          </p:nvPr>
        </p:nvSpPr>
        <p:spPr/>
        <p:txBody>
          <a:bodyPr/>
          <a:lstStyle/>
          <a:p>
            <a:r>
              <a:rPr lang="en-US"/>
              <a:t>4/19/2019</a:t>
            </a:r>
          </a:p>
        </p:txBody>
      </p:sp>
      <p:pic>
        <p:nvPicPr>
          <p:cNvPr id="7" name="Video 6">
            <a:hlinkClick r:id="" action="ppaction://media"/>
            <a:extLst>
              <a:ext uri="{FF2B5EF4-FFF2-40B4-BE49-F238E27FC236}">
                <a16:creationId xmlns:a16="http://schemas.microsoft.com/office/drawing/2014/main" id="{8D111A79-BC87-4D5E-9F78-D0E90DC7C93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661569" y="6460176"/>
            <a:ext cx="530430" cy="397823"/>
          </a:xfrm>
          <a:prstGeom prst="rect">
            <a:avLst/>
          </a:prstGeom>
        </p:spPr>
      </p:pic>
      <p:sp>
        <p:nvSpPr>
          <p:cNvPr id="4" name="TextBox 3">
            <a:extLst>
              <a:ext uri="{FF2B5EF4-FFF2-40B4-BE49-F238E27FC236}">
                <a16:creationId xmlns:a16="http://schemas.microsoft.com/office/drawing/2014/main" id="{2FB5FC20-A3F1-41E2-AEF2-3BE219DE3E15}"/>
              </a:ext>
            </a:extLst>
          </p:cNvPr>
          <p:cNvSpPr txBox="1"/>
          <p:nvPr/>
        </p:nvSpPr>
        <p:spPr>
          <a:xfrm>
            <a:off x="3066104" y="4913522"/>
            <a:ext cx="7664321" cy="400110"/>
          </a:xfrm>
          <a:prstGeom prst="rect">
            <a:avLst/>
          </a:prstGeom>
          <a:noFill/>
        </p:spPr>
        <p:txBody>
          <a:bodyPr wrap="square" rtlCol="0">
            <a:spAutoFit/>
          </a:bodyPr>
          <a:lstStyle/>
          <a:p>
            <a:r>
              <a:rPr lang="en-US" sz="2000" dirty="0">
                <a:solidFill>
                  <a:schemeClr val="bg2"/>
                </a:solidFill>
              </a:rPr>
              <a:t>This is a narrated presentation.  Please enable audio.</a:t>
            </a:r>
          </a:p>
        </p:txBody>
      </p:sp>
    </p:spTree>
    <p:extLst>
      <p:ext uri="{BB962C8B-B14F-4D97-AF65-F5344CB8AC3E}">
        <p14:creationId xmlns:p14="http://schemas.microsoft.com/office/powerpoint/2010/main" val="3277147461"/>
      </p:ext>
    </p:extLst>
  </p:cSld>
  <p:clrMapOvr>
    <a:masterClrMapping/>
  </p:clrMapOvr>
  <p:transition advTm="388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F0A3EEA-1DAB-466A-8A73-E3AF8F502695}"/>
              </a:ext>
            </a:extLst>
          </p:cNvPr>
          <p:cNvPicPr>
            <a:picLocks noGrp="1" noChangeAspect="1"/>
          </p:cNvPicPr>
          <p:nvPr>
            <p:ph idx="1"/>
          </p:nvPr>
        </p:nvPicPr>
        <p:blipFill>
          <a:blip r:embed="rId5"/>
          <a:stretch>
            <a:fillRect/>
          </a:stretch>
        </p:blipFill>
        <p:spPr>
          <a:xfrm>
            <a:off x="5664109" y="2010319"/>
            <a:ext cx="3915645" cy="2361656"/>
          </a:xfrm>
          <a:prstGeom prst="rect">
            <a:avLst/>
          </a:prstGeom>
        </p:spPr>
      </p:pic>
      <p:sp>
        <p:nvSpPr>
          <p:cNvPr id="4" name="Date Placeholder 3">
            <a:extLst>
              <a:ext uri="{FF2B5EF4-FFF2-40B4-BE49-F238E27FC236}">
                <a16:creationId xmlns:a16="http://schemas.microsoft.com/office/drawing/2014/main" id="{14C3EEDA-F380-47B5-BCAA-69D1DCE77F6F}"/>
              </a:ext>
            </a:extLst>
          </p:cNvPr>
          <p:cNvSpPr>
            <a:spLocks noGrp="1"/>
          </p:cNvSpPr>
          <p:nvPr>
            <p:ph type="dt" sz="half" idx="10"/>
          </p:nvPr>
        </p:nvSpPr>
        <p:spPr/>
        <p:txBody>
          <a:bodyPr/>
          <a:lstStyle/>
          <a:p>
            <a:r>
              <a:rPr lang="en-US"/>
              <a:t>4/19/2019</a:t>
            </a:r>
          </a:p>
        </p:txBody>
      </p:sp>
      <p:pic>
        <p:nvPicPr>
          <p:cNvPr id="6" name="Picture 5">
            <a:extLst>
              <a:ext uri="{FF2B5EF4-FFF2-40B4-BE49-F238E27FC236}">
                <a16:creationId xmlns:a16="http://schemas.microsoft.com/office/drawing/2014/main" id="{7B2461E0-A677-46CB-A98F-D1825338D716}"/>
              </a:ext>
            </a:extLst>
          </p:cNvPr>
          <p:cNvPicPr>
            <a:picLocks noChangeAspect="1"/>
          </p:cNvPicPr>
          <p:nvPr/>
        </p:nvPicPr>
        <p:blipFill>
          <a:blip r:embed="rId6"/>
          <a:stretch>
            <a:fillRect/>
          </a:stretch>
        </p:blipFill>
        <p:spPr>
          <a:xfrm>
            <a:off x="5413514" y="4444019"/>
            <a:ext cx="4976938" cy="2066925"/>
          </a:xfrm>
          <a:prstGeom prst="rect">
            <a:avLst/>
          </a:prstGeom>
        </p:spPr>
      </p:pic>
      <p:sp>
        <p:nvSpPr>
          <p:cNvPr id="7" name="TextBox 6">
            <a:extLst>
              <a:ext uri="{FF2B5EF4-FFF2-40B4-BE49-F238E27FC236}">
                <a16:creationId xmlns:a16="http://schemas.microsoft.com/office/drawing/2014/main" id="{6AA1D541-BC80-4691-95C5-6E1AE7EA97B0}"/>
              </a:ext>
            </a:extLst>
          </p:cNvPr>
          <p:cNvSpPr txBox="1"/>
          <p:nvPr/>
        </p:nvSpPr>
        <p:spPr>
          <a:xfrm>
            <a:off x="1395663" y="2237874"/>
            <a:ext cx="3360821" cy="2031325"/>
          </a:xfrm>
          <a:prstGeom prst="rect">
            <a:avLst/>
          </a:prstGeom>
          <a:noFill/>
        </p:spPr>
        <p:txBody>
          <a:bodyPr wrap="square" rtlCol="0">
            <a:spAutoFit/>
          </a:bodyPr>
          <a:lstStyle/>
          <a:p>
            <a:r>
              <a:rPr lang="en-US" dirty="0">
                <a:solidFill>
                  <a:schemeClr val="bg2"/>
                </a:solidFill>
              </a:rPr>
              <a:t>In progress courses are not added to the total for either the 120 credit requirement or the requirement for upper division credits.  You will need to add the credits together to get the total</a:t>
            </a:r>
          </a:p>
        </p:txBody>
      </p:sp>
      <p:sp>
        <p:nvSpPr>
          <p:cNvPr id="9" name="Rectangle 8">
            <a:extLst>
              <a:ext uri="{FF2B5EF4-FFF2-40B4-BE49-F238E27FC236}">
                <a16:creationId xmlns:a16="http://schemas.microsoft.com/office/drawing/2014/main" id="{A6FE2848-EC14-40C3-A821-7A3F093E97C6}"/>
              </a:ext>
            </a:extLst>
          </p:cNvPr>
          <p:cNvSpPr/>
          <p:nvPr/>
        </p:nvSpPr>
        <p:spPr>
          <a:xfrm>
            <a:off x="978568" y="175697"/>
            <a:ext cx="10162674" cy="584775"/>
          </a:xfrm>
          <a:prstGeom prst="rect">
            <a:avLst/>
          </a:prstGeom>
        </p:spPr>
        <p:txBody>
          <a:bodyPr wrap="square">
            <a:spAutoFit/>
          </a:bodyPr>
          <a:lstStyle/>
          <a:p>
            <a:pPr algn="ctr"/>
            <a:r>
              <a:rPr lang="en-US" sz="3200" b="1" dirty="0">
                <a:solidFill>
                  <a:schemeClr val="bg2"/>
                </a:solidFill>
                <a:latin typeface="Lucida Sans" panose="020B0602030504020204" pitchFamily="34" charset="0"/>
              </a:rPr>
              <a:t>Reviewing the Academic Requirements Report</a:t>
            </a:r>
          </a:p>
        </p:txBody>
      </p:sp>
      <p:pic>
        <p:nvPicPr>
          <p:cNvPr id="11" name="Video 10">
            <a:hlinkClick r:id="" action="ppaction://media"/>
            <a:extLst>
              <a:ext uri="{FF2B5EF4-FFF2-40B4-BE49-F238E27FC236}">
                <a16:creationId xmlns:a16="http://schemas.microsoft.com/office/drawing/2014/main" id="{99804734-5CC7-47D7-B5FA-AE5DF42A5F0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lum bright="100000"/>
          </a:blip>
          <a:stretch>
            <a:fillRect/>
          </a:stretch>
        </p:blipFill>
        <p:spPr>
          <a:xfrm>
            <a:off x="11281558" y="6175168"/>
            <a:ext cx="910441" cy="682831"/>
          </a:xfrm>
          <a:prstGeom prst="rect">
            <a:avLst/>
          </a:prstGeom>
        </p:spPr>
      </p:pic>
    </p:spTree>
    <p:extLst>
      <p:ext uri="{BB962C8B-B14F-4D97-AF65-F5344CB8AC3E}">
        <p14:creationId xmlns:p14="http://schemas.microsoft.com/office/powerpoint/2010/main" val="1416133738"/>
      </p:ext>
    </p:extLst>
  </p:cSld>
  <p:clrMapOvr>
    <a:masterClrMapping/>
  </p:clrMapOvr>
  <p:transition advTm="127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62B7-81A8-40EC-B061-FD5EE827DE16}"/>
              </a:ext>
            </a:extLst>
          </p:cNvPr>
          <p:cNvSpPr>
            <a:spLocks noGrp="1"/>
          </p:cNvSpPr>
          <p:nvPr>
            <p:ph type="title"/>
          </p:nvPr>
        </p:nvSpPr>
        <p:spPr>
          <a:xfrm>
            <a:off x="327852" y="151460"/>
            <a:ext cx="11536296" cy="535531"/>
          </a:xfrm>
        </p:spPr>
        <p:txBody>
          <a:bodyPr/>
          <a:lstStyle/>
          <a:p>
            <a:r>
              <a:rPr lang="en-US" dirty="0"/>
              <a:t>Reviewing the Academic Requirements Report</a:t>
            </a:r>
          </a:p>
        </p:txBody>
      </p:sp>
      <p:sp>
        <p:nvSpPr>
          <p:cNvPr id="3" name="Content Placeholder 2">
            <a:extLst>
              <a:ext uri="{FF2B5EF4-FFF2-40B4-BE49-F238E27FC236}">
                <a16:creationId xmlns:a16="http://schemas.microsoft.com/office/drawing/2014/main" id="{FC57E89D-35CE-4A71-B3D9-BF425205C816}"/>
              </a:ext>
            </a:extLst>
          </p:cNvPr>
          <p:cNvSpPr>
            <a:spLocks noGrp="1"/>
          </p:cNvSpPr>
          <p:nvPr>
            <p:ph idx="1"/>
          </p:nvPr>
        </p:nvSpPr>
        <p:spPr>
          <a:xfrm>
            <a:off x="2098465" y="1717537"/>
            <a:ext cx="7529860" cy="2990562"/>
          </a:xfrm>
        </p:spPr>
        <p:txBody>
          <a:bodyPr/>
          <a:lstStyle/>
          <a:p>
            <a:pPr marL="0" indent="0">
              <a:buNone/>
            </a:pPr>
            <a:r>
              <a:rPr lang="en-US" sz="2400" b="1" dirty="0">
                <a:latin typeface="Arial" panose="020B0604020202020204" pitchFamily="34" charset="0"/>
                <a:cs typeface="Arial" panose="020B0604020202020204" pitchFamily="34" charset="0"/>
              </a:rPr>
              <a:t>All Undergraduate students must meet UCORE requirements unless:</a:t>
            </a:r>
          </a:p>
          <a:p>
            <a:pPr marL="285750" indent="-285750">
              <a:spcBef>
                <a:spcPts val="600"/>
              </a:spcBef>
            </a:pPr>
            <a:r>
              <a:rPr lang="en-US" sz="2400" dirty="0">
                <a:latin typeface="Arial" panose="020B0604020202020204" pitchFamily="34" charset="0"/>
                <a:cs typeface="Arial" panose="020B0604020202020204" pitchFamily="34" charset="0"/>
              </a:rPr>
              <a:t>Student is in Honors College</a:t>
            </a:r>
          </a:p>
          <a:p>
            <a:pPr marL="285750" indent="-285750">
              <a:spcBef>
                <a:spcPts val="600"/>
              </a:spcBef>
            </a:pPr>
            <a:r>
              <a:rPr lang="en-US" sz="2400" dirty="0">
                <a:latin typeface="Arial" panose="020B0604020202020204" pitchFamily="34" charset="0"/>
                <a:cs typeface="Arial" panose="020B0604020202020204" pitchFamily="34" charset="0"/>
              </a:rPr>
              <a:t>Student is Post </a:t>
            </a:r>
            <a:r>
              <a:rPr lang="en-US" sz="2400" dirty="0" err="1">
                <a:latin typeface="Arial" panose="020B0604020202020204" pitchFamily="34" charset="0"/>
                <a:cs typeface="Arial" panose="020B0604020202020204" pitchFamily="34" charset="0"/>
              </a:rPr>
              <a:t>Bacc</a:t>
            </a:r>
            <a:r>
              <a:rPr lang="en-US" sz="2400" dirty="0">
                <a:latin typeface="Arial" panose="020B0604020202020204" pitchFamily="34" charset="0"/>
                <a:cs typeface="Arial" panose="020B0604020202020204" pitchFamily="34" charset="0"/>
              </a:rPr>
              <a:t> from accredited University</a:t>
            </a:r>
          </a:p>
          <a:p>
            <a:pPr marL="285750" indent="-285750">
              <a:spcBef>
                <a:spcPts val="600"/>
              </a:spcBef>
            </a:pPr>
            <a:r>
              <a:rPr lang="en-US" sz="2400" dirty="0">
                <a:latin typeface="Arial" panose="020B0604020202020204" pitchFamily="34" charset="0"/>
                <a:cs typeface="Arial" panose="020B0604020202020204" pitchFamily="34" charset="0"/>
              </a:rPr>
              <a:t>Student is in the GER student group</a:t>
            </a:r>
          </a:p>
          <a:p>
            <a:pPr marL="0" indent="0">
              <a:buNone/>
            </a:pPr>
            <a:endParaRPr lang="en-US" sz="16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7B5C5BEF-AAF2-4F1F-99DA-A39DB622242A}"/>
              </a:ext>
            </a:extLst>
          </p:cNvPr>
          <p:cNvSpPr>
            <a:spLocks noGrp="1"/>
          </p:cNvSpPr>
          <p:nvPr>
            <p:ph type="dt" sz="half" idx="10"/>
          </p:nvPr>
        </p:nvSpPr>
        <p:spPr/>
        <p:txBody>
          <a:bodyPr/>
          <a:lstStyle/>
          <a:p>
            <a:r>
              <a:rPr lang="en-US"/>
              <a:t>4/19/2019</a:t>
            </a:r>
          </a:p>
        </p:txBody>
      </p:sp>
      <p:pic>
        <p:nvPicPr>
          <p:cNvPr id="11" name="Audio 10">
            <a:hlinkClick r:id="" action="ppaction://media"/>
            <a:extLst>
              <a:ext uri="{FF2B5EF4-FFF2-40B4-BE49-F238E27FC236}">
                <a16:creationId xmlns:a16="http://schemas.microsoft.com/office/drawing/2014/main" id="{02D369DB-128A-440F-876A-336DD2B791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0439978"/>
      </p:ext>
    </p:extLst>
  </p:cSld>
  <p:clrMapOvr>
    <a:masterClrMapping/>
  </p:clrMapOvr>
  <p:transition advTm="307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9626E-EDFD-4C3F-8612-0D5576D073F5}"/>
              </a:ext>
            </a:extLst>
          </p:cNvPr>
          <p:cNvSpPr>
            <a:spLocks noGrp="1"/>
          </p:cNvSpPr>
          <p:nvPr>
            <p:ph type="title"/>
          </p:nvPr>
        </p:nvSpPr>
        <p:spPr>
          <a:xfrm>
            <a:off x="505579" y="106207"/>
            <a:ext cx="11536296" cy="535531"/>
          </a:xfrm>
        </p:spPr>
        <p:txBody>
          <a:bodyPr/>
          <a:lstStyle/>
          <a:p>
            <a:r>
              <a:rPr lang="en-US" dirty="0"/>
              <a:t>Reviewing the Academic Requirements Report</a:t>
            </a:r>
          </a:p>
        </p:txBody>
      </p:sp>
      <p:sp>
        <p:nvSpPr>
          <p:cNvPr id="3" name="Content Placeholder 2">
            <a:extLst>
              <a:ext uri="{FF2B5EF4-FFF2-40B4-BE49-F238E27FC236}">
                <a16:creationId xmlns:a16="http://schemas.microsoft.com/office/drawing/2014/main" id="{E60D6CA7-4D15-47AB-9F47-82868E7A2D44}"/>
              </a:ext>
            </a:extLst>
          </p:cNvPr>
          <p:cNvSpPr>
            <a:spLocks noGrp="1"/>
          </p:cNvSpPr>
          <p:nvPr>
            <p:ph idx="1"/>
          </p:nvPr>
        </p:nvSpPr>
        <p:spPr>
          <a:xfrm>
            <a:off x="1242252" y="2287150"/>
            <a:ext cx="10363200" cy="2477601"/>
          </a:xfrm>
        </p:spPr>
        <p:txBody>
          <a:bodyPr/>
          <a:lstStyle/>
          <a:p>
            <a:pPr marL="0" indent="0">
              <a:buNone/>
            </a:pPr>
            <a:r>
              <a:rPr lang="en-US" sz="2000" b="1" dirty="0">
                <a:latin typeface="Arial" panose="020B0604020202020204" pitchFamily="34" charset="0"/>
                <a:cs typeface="Arial" panose="020B0604020202020204" pitchFamily="34" charset="0"/>
              </a:rPr>
              <a:t>Courses taken by students who were previously in GERs or HONORS are applied to UCORE requirements via crosswalk.</a:t>
            </a:r>
          </a:p>
          <a:p>
            <a:pPr marL="285750" indent="-285750">
              <a:spcBef>
                <a:spcPts val="600"/>
              </a:spcBef>
            </a:pPr>
            <a:r>
              <a:rPr lang="en-US" sz="2000" dirty="0">
                <a:latin typeface="Arial" panose="020B0604020202020204" pitchFamily="34" charset="0"/>
                <a:cs typeface="Arial" panose="020B0604020202020204" pitchFamily="34" charset="0"/>
              </a:rPr>
              <a:t>Crosswalk information can be found on the graduations website and the advising 411 website</a:t>
            </a:r>
          </a:p>
          <a:p>
            <a:pPr marL="285750" indent="-285750">
              <a:spcBef>
                <a:spcPts val="600"/>
              </a:spcBef>
            </a:pPr>
            <a:r>
              <a:rPr lang="en-US" sz="2000" dirty="0">
                <a:latin typeface="Arial" panose="020B0604020202020204" pitchFamily="34" charset="0"/>
                <a:cs typeface="Arial" panose="020B0604020202020204" pitchFamily="34" charset="0"/>
              </a:rPr>
              <a:t>If 2009 GERs were complete – UCORE is considered complete</a:t>
            </a:r>
          </a:p>
          <a:p>
            <a:pPr marL="285750" indent="-285750">
              <a:spcBef>
                <a:spcPts val="600"/>
              </a:spcBef>
            </a:pPr>
            <a:r>
              <a:rPr lang="en-US" sz="2000" dirty="0">
                <a:latin typeface="Arial" panose="020B0604020202020204" pitchFamily="34" charset="0"/>
                <a:cs typeface="Arial" panose="020B0604020202020204" pitchFamily="34" charset="0"/>
              </a:rPr>
              <a:t>If Honors – all but Thesis is complete – UCORE all but CAPS can be considered complete</a:t>
            </a:r>
          </a:p>
        </p:txBody>
      </p:sp>
      <p:sp>
        <p:nvSpPr>
          <p:cNvPr id="4" name="Date Placeholder 3">
            <a:extLst>
              <a:ext uri="{FF2B5EF4-FFF2-40B4-BE49-F238E27FC236}">
                <a16:creationId xmlns:a16="http://schemas.microsoft.com/office/drawing/2014/main" id="{33E6022C-C854-479E-9830-E7A40E7B09D9}"/>
              </a:ext>
            </a:extLst>
          </p:cNvPr>
          <p:cNvSpPr>
            <a:spLocks noGrp="1"/>
          </p:cNvSpPr>
          <p:nvPr>
            <p:ph type="dt" sz="half" idx="10"/>
          </p:nvPr>
        </p:nvSpPr>
        <p:spPr/>
        <p:txBody>
          <a:bodyPr/>
          <a:lstStyle/>
          <a:p>
            <a:r>
              <a:rPr lang="en-US"/>
              <a:t>4/19/2019</a:t>
            </a:r>
          </a:p>
        </p:txBody>
      </p:sp>
      <p:pic>
        <p:nvPicPr>
          <p:cNvPr id="8" name="Audio 7">
            <a:hlinkClick r:id="" action="ppaction://media"/>
            <a:extLst>
              <a:ext uri="{FF2B5EF4-FFF2-40B4-BE49-F238E27FC236}">
                <a16:creationId xmlns:a16="http://schemas.microsoft.com/office/drawing/2014/main" id="{852DEBC7-55E2-48A8-8BE4-C985D7E8E9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2628640"/>
      </p:ext>
    </p:extLst>
  </p:cSld>
  <p:clrMapOvr>
    <a:masterClrMapping/>
  </p:clrMapOvr>
  <p:transition advTm="426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EB9CE-BA83-4A08-BA7B-54F8F3475153}"/>
              </a:ext>
            </a:extLst>
          </p:cNvPr>
          <p:cNvSpPr>
            <a:spLocks noGrp="1"/>
          </p:cNvSpPr>
          <p:nvPr>
            <p:ph type="title"/>
          </p:nvPr>
        </p:nvSpPr>
        <p:spPr>
          <a:xfrm>
            <a:off x="533784" y="122584"/>
            <a:ext cx="11536296" cy="535531"/>
          </a:xfrm>
        </p:spPr>
        <p:txBody>
          <a:bodyPr/>
          <a:lstStyle/>
          <a:p>
            <a:r>
              <a:rPr lang="en-US" dirty="0"/>
              <a:t>Reviewing the Academic Requirements Report</a:t>
            </a:r>
          </a:p>
        </p:txBody>
      </p:sp>
      <p:sp>
        <p:nvSpPr>
          <p:cNvPr id="3" name="Content Placeholder 2">
            <a:extLst>
              <a:ext uri="{FF2B5EF4-FFF2-40B4-BE49-F238E27FC236}">
                <a16:creationId xmlns:a16="http://schemas.microsoft.com/office/drawing/2014/main" id="{6460080B-FDDC-4075-BB06-5A1E36537301}"/>
              </a:ext>
            </a:extLst>
          </p:cNvPr>
          <p:cNvSpPr>
            <a:spLocks noGrp="1"/>
          </p:cNvSpPr>
          <p:nvPr>
            <p:ph idx="1"/>
          </p:nvPr>
        </p:nvSpPr>
        <p:spPr>
          <a:xfrm>
            <a:off x="1120332" y="1101651"/>
            <a:ext cx="10363200" cy="3211200"/>
          </a:xfrm>
        </p:spPr>
        <p:txBody>
          <a:bodyPr/>
          <a:lstStyle/>
          <a:p>
            <a:pPr marL="0" indent="0">
              <a:buNone/>
            </a:pPr>
            <a:r>
              <a:rPr lang="en-US" sz="3200" b="1" dirty="0">
                <a:latin typeface="Arial" panose="020B0604020202020204" pitchFamily="34" charset="0"/>
                <a:cs typeface="Arial" panose="020B0604020202020204" pitchFamily="34" charset="0"/>
              </a:rPr>
              <a:t>Students are allowed only 3 courses in their major prefix</a:t>
            </a:r>
          </a:p>
          <a:p>
            <a:pPr marL="285750" indent="-285750"/>
            <a:r>
              <a:rPr lang="en-US" sz="1800" dirty="0">
                <a:latin typeface="Arial" panose="020B0604020202020204" pitchFamily="34" charset="0"/>
                <a:cs typeface="Arial" panose="020B0604020202020204" pitchFamily="34" charset="0"/>
              </a:rPr>
              <a:t>Advisors can request that a different (non major prefix) UCORE course be directed to a requirement.</a:t>
            </a:r>
          </a:p>
          <a:p>
            <a:pPr marL="285750" indent="-285750"/>
            <a:r>
              <a:rPr lang="en-US" sz="1800" dirty="0">
                <a:latin typeface="Arial" panose="020B0604020202020204" pitchFamily="34" charset="0"/>
                <a:cs typeface="Arial" panose="020B0604020202020204" pitchFamily="34" charset="0"/>
              </a:rPr>
              <a:t>If the student is pursuing a BA in Humanities or a BA in Social Sciences the advisor may exclude a course from the major requirement in order for it to be used in UCORE.</a:t>
            </a:r>
          </a:p>
          <a:p>
            <a:endParaRPr lang="en-US" dirty="0"/>
          </a:p>
        </p:txBody>
      </p:sp>
      <p:sp>
        <p:nvSpPr>
          <p:cNvPr id="4" name="Date Placeholder 3">
            <a:extLst>
              <a:ext uri="{FF2B5EF4-FFF2-40B4-BE49-F238E27FC236}">
                <a16:creationId xmlns:a16="http://schemas.microsoft.com/office/drawing/2014/main" id="{AC0FB0EC-752C-4022-9452-177AC176A168}"/>
              </a:ext>
            </a:extLst>
          </p:cNvPr>
          <p:cNvSpPr>
            <a:spLocks noGrp="1"/>
          </p:cNvSpPr>
          <p:nvPr>
            <p:ph type="dt" sz="half" idx="10"/>
          </p:nvPr>
        </p:nvSpPr>
        <p:spPr/>
        <p:txBody>
          <a:bodyPr/>
          <a:lstStyle/>
          <a:p>
            <a:r>
              <a:rPr lang="en-US"/>
              <a:t>4/19/2019</a:t>
            </a:r>
          </a:p>
        </p:txBody>
      </p:sp>
      <p:pic>
        <p:nvPicPr>
          <p:cNvPr id="5" name="Picture 4">
            <a:extLst>
              <a:ext uri="{FF2B5EF4-FFF2-40B4-BE49-F238E27FC236}">
                <a16:creationId xmlns:a16="http://schemas.microsoft.com/office/drawing/2014/main" id="{515A8B5D-CE24-46A5-8128-9CAC21289D70}"/>
              </a:ext>
            </a:extLst>
          </p:cNvPr>
          <p:cNvPicPr>
            <a:picLocks noChangeAspect="1"/>
          </p:cNvPicPr>
          <p:nvPr/>
        </p:nvPicPr>
        <p:blipFill>
          <a:blip r:embed="rId4"/>
          <a:stretch>
            <a:fillRect/>
          </a:stretch>
        </p:blipFill>
        <p:spPr>
          <a:xfrm>
            <a:off x="3283525" y="4351352"/>
            <a:ext cx="4130543" cy="2087548"/>
          </a:xfrm>
          <a:prstGeom prst="rect">
            <a:avLst/>
          </a:prstGeom>
        </p:spPr>
      </p:pic>
      <p:pic>
        <p:nvPicPr>
          <p:cNvPr id="7" name="Video 6">
            <a:hlinkClick r:id="" action="ppaction://media"/>
            <a:extLst>
              <a:ext uri="{FF2B5EF4-FFF2-40B4-BE49-F238E27FC236}">
                <a16:creationId xmlns:a16="http://schemas.microsoft.com/office/drawing/2014/main" id="{22B5792A-310D-4811-863E-979256AC70E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483532" y="6326650"/>
            <a:ext cx="708467" cy="531350"/>
          </a:xfrm>
          <a:prstGeom prst="rect">
            <a:avLst/>
          </a:prstGeom>
        </p:spPr>
      </p:pic>
    </p:spTree>
    <p:extLst>
      <p:ext uri="{BB962C8B-B14F-4D97-AF65-F5344CB8AC3E}">
        <p14:creationId xmlns:p14="http://schemas.microsoft.com/office/powerpoint/2010/main" val="4239472650"/>
      </p:ext>
    </p:extLst>
  </p:cSld>
  <p:clrMapOvr>
    <a:masterClrMapping/>
  </p:clrMapOvr>
  <p:transition advTm="387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0572" y="145506"/>
            <a:ext cx="11536296" cy="535531"/>
          </a:xfrm>
        </p:spPr>
        <p:txBody>
          <a:bodyPr/>
          <a:lstStyle/>
          <a:p>
            <a:pPr algn="ctr"/>
            <a:r>
              <a:rPr lang="en-US" b="1" dirty="0"/>
              <a:t>Reviewing the Academic Requirements Report</a:t>
            </a:r>
            <a:endParaRPr lang="en-US" dirty="0"/>
          </a:p>
        </p:txBody>
      </p:sp>
      <p:sp>
        <p:nvSpPr>
          <p:cNvPr id="3" name="Content Placeholder 2"/>
          <p:cNvSpPr>
            <a:spLocks noGrp="1"/>
          </p:cNvSpPr>
          <p:nvPr>
            <p:ph idx="1"/>
          </p:nvPr>
        </p:nvSpPr>
        <p:spPr>
          <a:xfrm>
            <a:off x="211183" y="976540"/>
            <a:ext cx="5041753" cy="4810306"/>
          </a:xfrm>
        </p:spPr>
        <p:txBody>
          <a:bodyPr>
            <a:normAutofit/>
          </a:bodyPr>
          <a:lstStyle/>
          <a:p>
            <a:endParaRPr lang="en-US" sz="2000" dirty="0"/>
          </a:p>
          <a:p>
            <a:r>
              <a:rPr lang="en-US" sz="2000" dirty="0"/>
              <a:t>Note that areas with missing requirements are indicated in red.</a:t>
            </a:r>
          </a:p>
          <a:p>
            <a:r>
              <a:rPr lang="en-US" sz="2000" dirty="0"/>
              <a:t>Courses that meet the requirements are listed underneath the requirement line</a:t>
            </a:r>
          </a:p>
          <a:p>
            <a:r>
              <a:rPr lang="en-US" sz="2000" dirty="0"/>
              <a:t>If a student is pursuing a degree, major, or minor and there are no requirements listed, please contact graduations.</a:t>
            </a:r>
          </a:p>
        </p:txBody>
      </p:sp>
      <p:sp>
        <p:nvSpPr>
          <p:cNvPr id="6" name="Date Placeholder 5"/>
          <p:cNvSpPr>
            <a:spLocks noGrp="1"/>
          </p:cNvSpPr>
          <p:nvPr>
            <p:ph type="dt" sz="half" idx="10"/>
          </p:nvPr>
        </p:nvSpPr>
        <p:spPr/>
        <p:txBody>
          <a:bodyPr/>
          <a:lstStyle/>
          <a:p>
            <a:r>
              <a:rPr lang="en-US"/>
              <a:t>4/19/2019</a:t>
            </a:r>
          </a:p>
        </p:txBody>
      </p:sp>
      <p:pic>
        <p:nvPicPr>
          <p:cNvPr id="4" name="Picture 3">
            <a:extLst>
              <a:ext uri="{FF2B5EF4-FFF2-40B4-BE49-F238E27FC236}">
                <a16:creationId xmlns:a16="http://schemas.microsoft.com/office/drawing/2014/main" id="{9DCF0A1A-0247-46DF-9314-638EFCB73AAD}"/>
              </a:ext>
            </a:extLst>
          </p:cNvPr>
          <p:cNvPicPr>
            <a:picLocks noChangeAspect="1"/>
          </p:cNvPicPr>
          <p:nvPr/>
        </p:nvPicPr>
        <p:blipFill>
          <a:blip r:embed="rId5"/>
          <a:stretch>
            <a:fillRect/>
          </a:stretch>
        </p:blipFill>
        <p:spPr>
          <a:xfrm>
            <a:off x="5428436" y="1429321"/>
            <a:ext cx="6552381" cy="4571429"/>
          </a:xfrm>
          <a:prstGeom prst="rect">
            <a:avLst/>
          </a:prstGeom>
        </p:spPr>
      </p:pic>
      <p:pic>
        <p:nvPicPr>
          <p:cNvPr id="18" name="Video 17">
            <a:hlinkClick r:id="" action="ppaction://media"/>
            <a:extLst>
              <a:ext uri="{FF2B5EF4-FFF2-40B4-BE49-F238E27FC236}">
                <a16:creationId xmlns:a16="http://schemas.microsoft.com/office/drawing/2014/main" id="{717A8FFB-BD82-46BF-9ACB-864590CE72E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633199" y="6438900"/>
            <a:ext cx="558800" cy="419100"/>
          </a:xfrm>
          <a:prstGeom prst="rect">
            <a:avLst/>
          </a:prstGeom>
        </p:spPr>
      </p:pic>
    </p:spTree>
    <p:extLst>
      <p:ext uri="{BB962C8B-B14F-4D97-AF65-F5344CB8AC3E}">
        <p14:creationId xmlns:p14="http://schemas.microsoft.com/office/powerpoint/2010/main" val="3162880977"/>
      </p:ext>
    </p:extLst>
  </p:cSld>
  <p:clrMapOvr>
    <a:masterClrMapping/>
  </p:clrMapOvr>
  <p:transition advTm="265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B00CF-1BC3-4442-BD42-E12A89C7EFFE}"/>
              </a:ext>
            </a:extLst>
          </p:cNvPr>
          <p:cNvSpPr>
            <a:spLocks noGrp="1"/>
          </p:cNvSpPr>
          <p:nvPr>
            <p:ph type="title"/>
          </p:nvPr>
        </p:nvSpPr>
        <p:spPr>
          <a:xfrm>
            <a:off x="562398" y="220010"/>
            <a:ext cx="11536296" cy="535531"/>
          </a:xfrm>
        </p:spPr>
        <p:txBody>
          <a:bodyPr/>
          <a:lstStyle/>
          <a:p>
            <a:r>
              <a:rPr lang="en-US" dirty="0"/>
              <a:t>Reviewing the Academic Requirements Report</a:t>
            </a:r>
          </a:p>
        </p:txBody>
      </p:sp>
      <p:sp>
        <p:nvSpPr>
          <p:cNvPr id="3" name="Content Placeholder 2">
            <a:extLst>
              <a:ext uri="{FF2B5EF4-FFF2-40B4-BE49-F238E27FC236}">
                <a16:creationId xmlns:a16="http://schemas.microsoft.com/office/drawing/2014/main" id="{EB30C6A2-2357-4B83-941D-383B4E0C47DC}"/>
              </a:ext>
            </a:extLst>
          </p:cNvPr>
          <p:cNvSpPr>
            <a:spLocks noGrp="1"/>
          </p:cNvSpPr>
          <p:nvPr>
            <p:ph idx="1"/>
          </p:nvPr>
        </p:nvSpPr>
        <p:spPr>
          <a:xfrm>
            <a:off x="1480609" y="1181138"/>
            <a:ext cx="10363200" cy="5981766"/>
          </a:xfrm>
        </p:spPr>
        <p:txBody>
          <a:bodyPr/>
          <a:lstStyle/>
          <a:p>
            <a:pPr marL="220128" indent="0">
              <a:buNone/>
            </a:pPr>
            <a:r>
              <a:rPr lang="en-US" sz="3600" b="1" dirty="0"/>
              <a:t>                   Summary</a:t>
            </a:r>
          </a:p>
          <a:p>
            <a:r>
              <a:rPr lang="en-US" dirty="0"/>
              <a:t>The Academic Requirements Report defines the graduation requirements</a:t>
            </a:r>
          </a:p>
          <a:p>
            <a:r>
              <a:rPr lang="en-US" dirty="0"/>
              <a:t>The AR reflects the academic requirements in place at the time of certification.</a:t>
            </a:r>
          </a:p>
          <a:p>
            <a:r>
              <a:rPr lang="en-US" dirty="0"/>
              <a:t>All requirements should be visible on the AR</a:t>
            </a:r>
          </a:p>
          <a:p>
            <a:r>
              <a:rPr lang="en-US" dirty="0"/>
              <a:t>In progress courses or previously completed courses that the student is currently enrolled in are not included in the 120 credit requirement line</a:t>
            </a:r>
          </a:p>
          <a:p>
            <a:endParaRPr lang="en-US" dirty="0"/>
          </a:p>
          <a:p>
            <a:endParaRPr lang="en-US" dirty="0"/>
          </a:p>
        </p:txBody>
      </p:sp>
      <p:sp>
        <p:nvSpPr>
          <p:cNvPr id="4" name="Date Placeholder 3">
            <a:extLst>
              <a:ext uri="{FF2B5EF4-FFF2-40B4-BE49-F238E27FC236}">
                <a16:creationId xmlns:a16="http://schemas.microsoft.com/office/drawing/2014/main" id="{B8189595-B69A-4768-BBB6-FA113814980F}"/>
              </a:ext>
            </a:extLst>
          </p:cNvPr>
          <p:cNvSpPr>
            <a:spLocks noGrp="1"/>
          </p:cNvSpPr>
          <p:nvPr>
            <p:ph type="dt" sz="half" idx="10"/>
          </p:nvPr>
        </p:nvSpPr>
        <p:spPr/>
        <p:txBody>
          <a:bodyPr/>
          <a:lstStyle/>
          <a:p>
            <a:r>
              <a:rPr lang="en-US"/>
              <a:t>4/19/2019</a:t>
            </a:r>
          </a:p>
        </p:txBody>
      </p:sp>
      <p:pic>
        <p:nvPicPr>
          <p:cNvPr id="7" name="Audio 6">
            <a:hlinkClick r:id="" action="ppaction://media"/>
            <a:extLst>
              <a:ext uri="{FF2B5EF4-FFF2-40B4-BE49-F238E27FC236}">
                <a16:creationId xmlns:a16="http://schemas.microsoft.com/office/drawing/2014/main" id="{1C84F731-EB10-4FFC-A2ED-B9199EC91D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30723354"/>
      </p:ext>
    </p:extLst>
  </p:cSld>
  <p:clrMapOvr>
    <a:masterClrMapping/>
  </p:clrMapOvr>
  <p:transition advTm="38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6D1AB-9E2B-47B8-894B-37379F6B41B8}"/>
              </a:ext>
            </a:extLst>
          </p:cNvPr>
          <p:cNvSpPr>
            <a:spLocks noGrp="1"/>
          </p:cNvSpPr>
          <p:nvPr>
            <p:ph type="title"/>
          </p:nvPr>
        </p:nvSpPr>
        <p:spPr>
          <a:xfrm>
            <a:off x="645585" y="152442"/>
            <a:ext cx="11536296" cy="535531"/>
          </a:xfrm>
        </p:spPr>
        <p:txBody>
          <a:bodyPr/>
          <a:lstStyle/>
          <a:p>
            <a:r>
              <a:rPr lang="en-US" dirty="0"/>
              <a:t>Reviewing the Academic Requirements Report</a:t>
            </a:r>
          </a:p>
        </p:txBody>
      </p:sp>
      <p:sp>
        <p:nvSpPr>
          <p:cNvPr id="3" name="Content Placeholder 2">
            <a:extLst>
              <a:ext uri="{FF2B5EF4-FFF2-40B4-BE49-F238E27FC236}">
                <a16:creationId xmlns:a16="http://schemas.microsoft.com/office/drawing/2014/main" id="{65E3387C-841F-4386-A9A3-ED3156D4D788}"/>
              </a:ext>
            </a:extLst>
          </p:cNvPr>
          <p:cNvSpPr>
            <a:spLocks noGrp="1"/>
          </p:cNvSpPr>
          <p:nvPr>
            <p:ph idx="1"/>
          </p:nvPr>
        </p:nvSpPr>
        <p:spPr>
          <a:xfrm>
            <a:off x="1232133" y="1626749"/>
            <a:ext cx="10363200" cy="5324599"/>
          </a:xfrm>
        </p:spPr>
        <p:txBody>
          <a:bodyPr/>
          <a:lstStyle/>
          <a:p>
            <a:pPr marL="220128" indent="0">
              <a:buNone/>
            </a:pPr>
            <a:r>
              <a:rPr lang="en-US" sz="3600" b="1" dirty="0"/>
              <a:t>                    Summary</a:t>
            </a:r>
          </a:p>
          <a:p>
            <a:r>
              <a:rPr lang="en-US" sz="2800" dirty="0"/>
              <a:t>In general, courses are not allowed to fulfill more than one major requirement.  A course may be used to fulfill both a major and a minor requirement.</a:t>
            </a:r>
          </a:p>
          <a:p>
            <a:r>
              <a:rPr lang="en-US" sz="2800" dirty="0"/>
              <a:t>If a course can fulfill two requirements, it will fulfill the topmost requirement line in the AR. </a:t>
            </a:r>
          </a:p>
          <a:p>
            <a:r>
              <a:rPr lang="en-US" sz="2800" dirty="0"/>
              <a:t>Departments may allow exceptions to major, minor, or certificate requirements</a:t>
            </a:r>
          </a:p>
          <a:p>
            <a:pPr marL="220128" indent="0">
              <a:buNone/>
            </a:pPr>
            <a:endParaRPr lang="en-US" dirty="0"/>
          </a:p>
        </p:txBody>
      </p:sp>
      <p:sp>
        <p:nvSpPr>
          <p:cNvPr id="4" name="Date Placeholder 3">
            <a:extLst>
              <a:ext uri="{FF2B5EF4-FFF2-40B4-BE49-F238E27FC236}">
                <a16:creationId xmlns:a16="http://schemas.microsoft.com/office/drawing/2014/main" id="{04D2BB16-FBB9-4F74-B50B-39E515FE21B3}"/>
              </a:ext>
            </a:extLst>
          </p:cNvPr>
          <p:cNvSpPr>
            <a:spLocks noGrp="1"/>
          </p:cNvSpPr>
          <p:nvPr>
            <p:ph type="dt" sz="half" idx="10"/>
          </p:nvPr>
        </p:nvSpPr>
        <p:spPr/>
        <p:txBody>
          <a:bodyPr/>
          <a:lstStyle/>
          <a:p>
            <a:r>
              <a:rPr lang="en-US"/>
              <a:t>4/19/2019</a:t>
            </a:r>
          </a:p>
        </p:txBody>
      </p:sp>
      <p:pic>
        <p:nvPicPr>
          <p:cNvPr id="6" name="Audio 5">
            <a:hlinkClick r:id="" action="ppaction://media"/>
            <a:extLst>
              <a:ext uri="{FF2B5EF4-FFF2-40B4-BE49-F238E27FC236}">
                <a16:creationId xmlns:a16="http://schemas.microsoft.com/office/drawing/2014/main" id="{D0F74126-1C74-4984-9DA2-165641E6CD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895921"/>
      </p:ext>
    </p:extLst>
  </p:cSld>
  <p:clrMapOvr>
    <a:masterClrMapping/>
  </p:clrMapOvr>
  <p:transition advTm="411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02983-04DE-4AE0-AAD2-95AF7F54489A}"/>
              </a:ext>
            </a:extLst>
          </p:cNvPr>
          <p:cNvSpPr>
            <a:spLocks noGrp="1"/>
          </p:cNvSpPr>
          <p:nvPr>
            <p:ph type="title"/>
          </p:nvPr>
        </p:nvSpPr>
        <p:spPr>
          <a:xfrm>
            <a:off x="655704" y="279024"/>
            <a:ext cx="11536296" cy="535531"/>
          </a:xfrm>
        </p:spPr>
        <p:txBody>
          <a:bodyPr/>
          <a:lstStyle/>
          <a:p>
            <a:r>
              <a:rPr lang="en-US" dirty="0"/>
              <a:t>Generating other Academic Requirement Reports</a:t>
            </a:r>
          </a:p>
        </p:txBody>
      </p:sp>
      <p:sp>
        <p:nvSpPr>
          <p:cNvPr id="3" name="Content Placeholder 2">
            <a:extLst>
              <a:ext uri="{FF2B5EF4-FFF2-40B4-BE49-F238E27FC236}">
                <a16:creationId xmlns:a16="http://schemas.microsoft.com/office/drawing/2014/main" id="{8354D593-1C97-4B0B-AE7A-ADB40AC66350}"/>
              </a:ext>
            </a:extLst>
          </p:cNvPr>
          <p:cNvSpPr>
            <a:spLocks noGrp="1"/>
          </p:cNvSpPr>
          <p:nvPr>
            <p:ph idx="1"/>
          </p:nvPr>
        </p:nvSpPr>
        <p:spPr>
          <a:xfrm>
            <a:off x="1242252" y="2287150"/>
            <a:ext cx="10363200" cy="1118383"/>
          </a:xfrm>
        </p:spPr>
        <p:txBody>
          <a:bodyPr/>
          <a:lstStyle/>
          <a:p>
            <a:pPr marL="220128" indent="0" algn="ctr">
              <a:buNone/>
            </a:pPr>
            <a:r>
              <a:rPr lang="en-US" dirty="0"/>
              <a:t>Generating Academic Requirement Reports </a:t>
            </a:r>
          </a:p>
          <a:p>
            <a:pPr marL="220128" indent="0" algn="ctr">
              <a:buNone/>
            </a:pPr>
            <a:r>
              <a:rPr lang="en-US" dirty="0"/>
              <a:t>outside of Advisor Center</a:t>
            </a:r>
          </a:p>
        </p:txBody>
      </p:sp>
      <p:sp>
        <p:nvSpPr>
          <p:cNvPr id="4" name="Date Placeholder 3">
            <a:extLst>
              <a:ext uri="{FF2B5EF4-FFF2-40B4-BE49-F238E27FC236}">
                <a16:creationId xmlns:a16="http://schemas.microsoft.com/office/drawing/2014/main" id="{2B39059D-6C63-4E55-B371-09DE4B370905}"/>
              </a:ext>
            </a:extLst>
          </p:cNvPr>
          <p:cNvSpPr>
            <a:spLocks noGrp="1"/>
          </p:cNvSpPr>
          <p:nvPr>
            <p:ph type="dt" sz="half" idx="10"/>
          </p:nvPr>
        </p:nvSpPr>
        <p:spPr/>
        <p:txBody>
          <a:bodyPr/>
          <a:lstStyle/>
          <a:p>
            <a:r>
              <a:rPr lang="en-US"/>
              <a:t>4/19/2019</a:t>
            </a:r>
          </a:p>
        </p:txBody>
      </p:sp>
      <p:pic>
        <p:nvPicPr>
          <p:cNvPr id="5" name="Audio 4">
            <a:hlinkClick r:id="" action="ppaction://media"/>
            <a:extLst>
              <a:ext uri="{FF2B5EF4-FFF2-40B4-BE49-F238E27FC236}">
                <a16:creationId xmlns:a16="http://schemas.microsoft.com/office/drawing/2014/main" id="{6CD92432-B838-43B1-85ED-54B28B3F32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65904254"/>
      </p:ext>
    </p:extLst>
  </p:cSld>
  <p:clrMapOvr>
    <a:masterClrMapping/>
  </p:clrMapOvr>
  <p:transition advTm="67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824" y="220010"/>
            <a:ext cx="11536296" cy="480131"/>
          </a:xfrm>
        </p:spPr>
        <p:txBody>
          <a:bodyPr/>
          <a:lstStyle/>
          <a:p>
            <a:pPr algn="ctr"/>
            <a:r>
              <a:rPr lang="en-US" sz="2800" b="1" dirty="0">
                <a:latin typeface="+mn-lt"/>
              </a:rPr>
              <a:t>Generating an Administrative Academic Requirements Report</a:t>
            </a:r>
          </a:p>
        </p:txBody>
      </p:sp>
      <p:sp>
        <p:nvSpPr>
          <p:cNvPr id="3" name="Content Placeholder 2"/>
          <p:cNvSpPr>
            <a:spLocks noGrp="1"/>
          </p:cNvSpPr>
          <p:nvPr>
            <p:ph idx="1"/>
          </p:nvPr>
        </p:nvSpPr>
        <p:spPr>
          <a:xfrm>
            <a:off x="1059372" y="904976"/>
            <a:ext cx="10363200" cy="2084610"/>
          </a:xfrm>
        </p:spPr>
        <p:txBody>
          <a:bodyPr/>
          <a:lstStyle/>
          <a:p>
            <a:pPr marL="0" indent="0" algn="ctr">
              <a:buNone/>
            </a:pPr>
            <a:r>
              <a:rPr lang="en-US" dirty="0"/>
              <a:t>To create a new Academic Requirements Report</a:t>
            </a:r>
          </a:p>
        </p:txBody>
      </p:sp>
      <p:sp>
        <p:nvSpPr>
          <p:cNvPr id="6" name="Date Placeholder 5"/>
          <p:cNvSpPr>
            <a:spLocks noGrp="1"/>
          </p:cNvSpPr>
          <p:nvPr>
            <p:ph type="dt" sz="half" idx="10"/>
          </p:nvPr>
        </p:nvSpPr>
        <p:spPr/>
        <p:txBody>
          <a:bodyPr/>
          <a:lstStyle/>
          <a:p>
            <a:r>
              <a:rPr lang="en-US"/>
              <a:t>4/19/2019</a:t>
            </a:r>
          </a:p>
        </p:txBody>
      </p:sp>
      <p:pic>
        <p:nvPicPr>
          <p:cNvPr id="4" name="Picture 3"/>
          <p:cNvPicPr>
            <a:picLocks noChangeAspect="1"/>
          </p:cNvPicPr>
          <p:nvPr/>
        </p:nvPicPr>
        <p:blipFill>
          <a:blip r:embed="rId5"/>
          <a:stretch>
            <a:fillRect/>
          </a:stretch>
        </p:blipFill>
        <p:spPr>
          <a:xfrm>
            <a:off x="2840942" y="1412052"/>
            <a:ext cx="6510115" cy="4912726"/>
          </a:xfrm>
          <a:prstGeom prst="rect">
            <a:avLst/>
          </a:prstGeom>
        </p:spPr>
      </p:pic>
      <p:pic>
        <p:nvPicPr>
          <p:cNvPr id="9" name="Video 8">
            <a:hlinkClick r:id="" action="ppaction://media"/>
            <a:extLst>
              <a:ext uri="{FF2B5EF4-FFF2-40B4-BE49-F238E27FC236}">
                <a16:creationId xmlns:a16="http://schemas.microsoft.com/office/drawing/2014/main" id="{B1220296-CBB8-491B-BD39-512C589B341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633199" y="6438900"/>
            <a:ext cx="558800" cy="419100"/>
          </a:xfrm>
          <a:prstGeom prst="rect">
            <a:avLst/>
          </a:prstGeom>
        </p:spPr>
      </p:pic>
    </p:spTree>
    <p:extLst>
      <p:ext uri="{BB962C8B-B14F-4D97-AF65-F5344CB8AC3E}">
        <p14:creationId xmlns:p14="http://schemas.microsoft.com/office/powerpoint/2010/main" val="2214277486"/>
      </p:ext>
    </p:extLst>
  </p:cSld>
  <p:clrMapOvr>
    <a:masterClrMapping/>
  </p:clrMapOvr>
  <p:transition advTm="136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817" y="-122925"/>
            <a:ext cx="12283440" cy="867930"/>
          </a:xfrm>
        </p:spPr>
        <p:txBody>
          <a:bodyPr/>
          <a:lstStyle/>
          <a:p>
            <a:pPr algn="ctr"/>
            <a:r>
              <a:rPr lang="en-US" sz="2800" b="1" dirty="0"/>
              <a:t>Generating an Administrative Academic Requirements Report</a:t>
            </a:r>
            <a:endParaRPr lang="en-US" sz="2800" dirty="0"/>
          </a:p>
        </p:txBody>
      </p:sp>
      <p:sp>
        <p:nvSpPr>
          <p:cNvPr id="3" name="Content Placeholder 2"/>
          <p:cNvSpPr>
            <a:spLocks noGrp="1"/>
          </p:cNvSpPr>
          <p:nvPr>
            <p:ph idx="1"/>
          </p:nvPr>
        </p:nvSpPr>
        <p:spPr>
          <a:xfrm>
            <a:off x="2557097" y="745005"/>
            <a:ext cx="5249988" cy="2683995"/>
          </a:xfrm>
        </p:spPr>
        <p:txBody>
          <a:bodyPr/>
          <a:lstStyle/>
          <a:p>
            <a:endParaRPr lang="en-US" dirty="0"/>
          </a:p>
          <a:p>
            <a:r>
              <a:rPr lang="en-US" dirty="0"/>
              <a:t>Enter the student ID</a:t>
            </a:r>
          </a:p>
          <a:p>
            <a:r>
              <a:rPr lang="en-US" dirty="0"/>
              <a:t>Select the Report Type</a:t>
            </a:r>
          </a:p>
          <a:p>
            <a:r>
              <a:rPr lang="en-US" dirty="0"/>
              <a:t>Click on Add</a:t>
            </a:r>
          </a:p>
          <a:p>
            <a:pPr marL="0" indent="0">
              <a:buNone/>
            </a:pPr>
            <a:endParaRPr lang="en-US" dirty="0"/>
          </a:p>
          <a:p>
            <a:endParaRPr lang="en-US" dirty="0"/>
          </a:p>
        </p:txBody>
      </p:sp>
      <p:sp>
        <p:nvSpPr>
          <p:cNvPr id="6" name="Date Placeholder 5"/>
          <p:cNvSpPr>
            <a:spLocks noGrp="1"/>
          </p:cNvSpPr>
          <p:nvPr>
            <p:ph type="dt" sz="half" idx="10"/>
          </p:nvPr>
        </p:nvSpPr>
        <p:spPr/>
        <p:txBody>
          <a:bodyPr/>
          <a:lstStyle/>
          <a:p>
            <a:r>
              <a:rPr lang="en-US"/>
              <a:t>4/19/2019</a:t>
            </a:r>
          </a:p>
        </p:txBody>
      </p:sp>
      <p:pic>
        <p:nvPicPr>
          <p:cNvPr id="5" name="Video 4">
            <a:hlinkClick r:id="" action="ppaction://media"/>
            <a:extLst>
              <a:ext uri="{FF2B5EF4-FFF2-40B4-BE49-F238E27FC236}">
                <a16:creationId xmlns:a16="http://schemas.microsoft.com/office/drawing/2014/main" id="{4E63773C-80C3-4B65-A83B-F5F8CC08966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flipH="1">
            <a:off x="12191999" y="6438900"/>
            <a:ext cx="558800" cy="419100"/>
          </a:xfrm>
          <a:prstGeom prst="rect">
            <a:avLst/>
          </a:prstGeom>
        </p:spPr>
      </p:pic>
      <p:pic>
        <p:nvPicPr>
          <p:cNvPr id="8" name="Picture 7">
            <a:extLst>
              <a:ext uri="{FF2B5EF4-FFF2-40B4-BE49-F238E27FC236}">
                <a16:creationId xmlns:a16="http://schemas.microsoft.com/office/drawing/2014/main" id="{EA5CD1AD-3B07-4C3C-8633-3DAC76764811}"/>
              </a:ext>
            </a:extLst>
          </p:cNvPr>
          <p:cNvPicPr>
            <a:picLocks noChangeAspect="1"/>
          </p:cNvPicPr>
          <p:nvPr/>
        </p:nvPicPr>
        <p:blipFill>
          <a:blip r:embed="rId6"/>
          <a:stretch>
            <a:fillRect/>
          </a:stretch>
        </p:blipFill>
        <p:spPr>
          <a:xfrm>
            <a:off x="1791855" y="3329215"/>
            <a:ext cx="8323809" cy="2949666"/>
          </a:xfrm>
          <a:prstGeom prst="rect">
            <a:avLst/>
          </a:prstGeom>
        </p:spPr>
      </p:pic>
    </p:spTree>
    <p:extLst>
      <p:ext uri="{BB962C8B-B14F-4D97-AF65-F5344CB8AC3E}">
        <p14:creationId xmlns:p14="http://schemas.microsoft.com/office/powerpoint/2010/main" val="674220478"/>
      </p:ext>
    </p:extLst>
  </p:cSld>
  <p:clrMapOvr>
    <a:masterClrMapping/>
  </p:clrMapOvr>
  <p:transition advTm="108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3283"/>
            <a:ext cx="12192000" cy="535531"/>
          </a:xfrm>
        </p:spPr>
        <p:txBody>
          <a:bodyPr/>
          <a:lstStyle/>
          <a:p>
            <a:pPr algn="ctr"/>
            <a:r>
              <a:rPr lang="en-US" dirty="0"/>
              <a:t>Objectives</a:t>
            </a:r>
          </a:p>
        </p:txBody>
      </p:sp>
      <p:sp>
        <p:nvSpPr>
          <p:cNvPr id="3" name="Content Placeholder 2"/>
          <p:cNvSpPr>
            <a:spLocks noGrp="1"/>
          </p:cNvSpPr>
          <p:nvPr>
            <p:ph idx="1"/>
          </p:nvPr>
        </p:nvSpPr>
        <p:spPr>
          <a:xfrm>
            <a:off x="327852" y="1083205"/>
            <a:ext cx="11536296" cy="5448223"/>
          </a:xfrm>
        </p:spPr>
        <p:txBody>
          <a:bodyPr/>
          <a:lstStyle/>
          <a:p>
            <a:pPr marL="0" indent="0" algn="ctr">
              <a:buNone/>
            </a:pPr>
            <a:r>
              <a:rPr lang="en-US" sz="2800" b="1" i="1" dirty="0"/>
              <a:t>At the completion of this training users will be able to:</a:t>
            </a:r>
          </a:p>
          <a:p>
            <a:r>
              <a:rPr lang="en-US" dirty="0"/>
              <a:t>Identify different types of Academic Requirement reports available and when they are used</a:t>
            </a:r>
          </a:p>
          <a:p>
            <a:r>
              <a:rPr lang="en-US" dirty="0"/>
              <a:t>Identify key areas of the Academic Requirement Report</a:t>
            </a:r>
          </a:p>
          <a:p>
            <a:r>
              <a:rPr lang="en-US" dirty="0"/>
              <a:t>Review Academic Requirements for missing requirement</a:t>
            </a:r>
          </a:p>
          <a:p>
            <a:r>
              <a:rPr lang="en-US" dirty="0"/>
              <a:t>Create an Academic Requirements report for former and/or discontinued students</a:t>
            </a:r>
          </a:p>
          <a:p>
            <a:r>
              <a:rPr lang="en-US" dirty="0"/>
              <a:t>Create an Administrative What-If Academic Requirements report</a:t>
            </a:r>
          </a:p>
          <a:p>
            <a:endParaRPr lang="en-US" dirty="0"/>
          </a:p>
        </p:txBody>
      </p:sp>
      <p:sp>
        <p:nvSpPr>
          <p:cNvPr id="5" name="Date Placeholder 4"/>
          <p:cNvSpPr>
            <a:spLocks noGrp="1"/>
          </p:cNvSpPr>
          <p:nvPr>
            <p:ph type="dt" sz="half" idx="10"/>
          </p:nvPr>
        </p:nvSpPr>
        <p:spPr/>
        <p:txBody>
          <a:bodyPr/>
          <a:lstStyle/>
          <a:p>
            <a:r>
              <a:rPr lang="en-US"/>
              <a:t>4/19/2019</a:t>
            </a:r>
          </a:p>
        </p:txBody>
      </p:sp>
      <p:pic>
        <p:nvPicPr>
          <p:cNvPr id="4" name="Video 3">
            <a:hlinkClick r:id="" action="ppaction://media"/>
            <a:extLst>
              <a:ext uri="{FF2B5EF4-FFF2-40B4-BE49-F238E27FC236}">
                <a16:creationId xmlns:a16="http://schemas.microsoft.com/office/drawing/2014/main" id="{C9B0CFA7-2B71-4AAF-8343-DBEBA7E3135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756570" y="6531428"/>
            <a:ext cx="435429" cy="326572"/>
          </a:xfrm>
          <a:prstGeom prst="rect">
            <a:avLst/>
          </a:prstGeom>
        </p:spPr>
      </p:pic>
    </p:spTree>
    <p:extLst>
      <p:ext uri="{BB962C8B-B14F-4D97-AF65-F5344CB8AC3E}">
        <p14:creationId xmlns:p14="http://schemas.microsoft.com/office/powerpoint/2010/main" val="1407629697"/>
      </p:ext>
    </p:extLst>
  </p:cSld>
  <p:clrMapOvr>
    <a:masterClrMapping/>
  </p:clrMapOvr>
  <p:transition advTm="161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006" y="-186893"/>
            <a:ext cx="12192000" cy="867930"/>
          </a:xfrm>
        </p:spPr>
        <p:txBody>
          <a:bodyPr/>
          <a:lstStyle/>
          <a:p>
            <a:pPr algn="ctr"/>
            <a:r>
              <a:rPr lang="en-US" sz="2800" b="1" dirty="0"/>
              <a:t>Generating an Administrative Academic Requirements Report</a:t>
            </a:r>
            <a:endParaRPr lang="en-US" sz="2800" dirty="0"/>
          </a:p>
        </p:txBody>
      </p:sp>
      <p:sp>
        <p:nvSpPr>
          <p:cNvPr id="3" name="Content Placeholder 2"/>
          <p:cNvSpPr>
            <a:spLocks noGrp="1"/>
          </p:cNvSpPr>
          <p:nvPr>
            <p:ph idx="1"/>
          </p:nvPr>
        </p:nvSpPr>
        <p:spPr>
          <a:xfrm>
            <a:off x="988594" y="813792"/>
            <a:ext cx="10214811" cy="1734001"/>
          </a:xfrm>
        </p:spPr>
        <p:txBody>
          <a:bodyPr/>
          <a:lstStyle/>
          <a:p>
            <a:pPr marL="220128" indent="0">
              <a:buNone/>
            </a:pPr>
            <a:r>
              <a:rPr lang="en-US" dirty="0"/>
              <a:t>Click Process Request</a:t>
            </a:r>
          </a:p>
          <a:p>
            <a:endParaRPr lang="en-US" dirty="0"/>
          </a:p>
        </p:txBody>
      </p:sp>
      <p:sp>
        <p:nvSpPr>
          <p:cNvPr id="5" name="Date Placeholder 4"/>
          <p:cNvSpPr>
            <a:spLocks noGrp="1"/>
          </p:cNvSpPr>
          <p:nvPr>
            <p:ph type="dt" sz="half" idx="10"/>
          </p:nvPr>
        </p:nvSpPr>
        <p:spPr/>
        <p:txBody>
          <a:bodyPr/>
          <a:lstStyle/>
          <a:p>
            <a:r>
              <a:rPr lang="en-US"/>
              <a:t>4/19/2019</a:t>
            </a:r>
          </a:p>
        </p:txBody>
      </p:sp>
      <p:pic>
        <p:nvPicPr>
          <p:cNvPr id="4" name="Picture 3">
            <a:extLst>
              <a:ext uri="{FF2B5EF4-FFF2-40B4-BE49-F238E27FC236}">
                <a16:creationId xmlns:a16="http://schemas.microsoft.com/office/drawing/2014/main" id="{D9CD3786-A201-43F4-92CA-BCB5CD30E5C1}"/>
              </a:ext>
            </a:extLst>
          </p:cNvPr>
          <p:cNvPicPr>
            <a:picLocks noChangeAspect="1"/>
          </p:cNvPicPr>
          <p:nvPr/>
        </p:nvPicPr>
        <p:blipFill>
          <a:blip r:embed="rId5"/>
          <a:stretch>
            <a:fillRect/>
          </a:stretch>
        </p:blipFill>
        <p:spPr>
          <a:xfrm>
            <a:off x="1725864" y="1543607"/>
            <a:ext cx="8504762" cy="4457143"/>
          </a:xfrm>
          <a:prstGeom prst="rect">
            <a:avLst/>
          </a:prstGeom>
        </p:spPr>
      </p:pic>
      <p:pic>
        <p:nvPicPr>
          <p:cNvPr id="7" name="Audio 6">
            <a:hlinkClick r:id="" action="ppaction://media"/>
            <a:extLst>
              <a:ext uri="{FF2B5EF4-FFF2-40B4-BE49-F238E27FC236}">
                <a16:creationId xmlns:a16="http://schemas.microsoft.com/office/drawing/2014/main" id="{F24A90F9-9D13-4C74-9349-FAF79D2BA3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67161595"/>
      </p:ext>
    </p:extLst>
  </p:cSld>
  <p:clrMapOvr>
    <a:masterClrMapping/>
  </p:clrMapOvr>
  <p:transition advTm="87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0EC9-89B4-43C7-8B18-67BD3D9A7F0A}"/>
              </a:ext>
            </a:extLst>
          </p:cNvPr>
          <p:cNvSpPr>
            <a:spLocks noGrp="1"/>
          </p:cNvSpPr>
          <p:nvPr>
            <p:ph type="title"/>
          </p:nvPr>
        </p:nvSpPr>
        <p:spPr>
          <a:xfrm>
            <a:off x="252152" y="373690"/>
            <a:ext cx="12192000" cy="773121"/>
          </a:xfrm>
        </p:spPr>
        <p:txBody>
          <a:bodyPr/>
          <a:lstStyle/>
          <a:p>
            <a:r>
              <a:rPr lang="en-US" sz="2800" dirty="0"/>
              <a:t>Generating an Administrative Academic Requirements Report</a:t>
            </a:r>
          </a:p>
          <a:p>
            <a:endParaRPr lang="en-US" dirty="0"/>
          </a:p>
        </p:txBody>
      </p:sp>
      <p:pic>
        <p:nvPicPr>
          <p:cNvPr id="5" name="Content Placeholder 4">
            <a:extLst>
              <a:ext uri="{FF2B5EF4-FFF2-40B4-BE49-F238E27FC236}">
                <a16:creationId xmlns:a16="http://schemas.microsoft.com/office/drawing/2014/main" id="{E0662153-21C2-4721-932F-12921D8EE392}"/>
              </a:ext>
            </a:extLst>
          </p:cNvPr>
          <p:cNvPicPr>
            <a:picLocks noGrp="1" noChangeAspect="1"/>
          </p:cNvPicPr>
          <p:nvPr>
            <p:ph idx="1"/>
          </p:nvPr>
        </p:nvPicPr>
        <p:blipFill>
          <a:blip r:embed="rId4"/>
          <a:stretch>
            <a:fillRect/>
          </a:stretch>
        </p:blipFill>
        <p:spPr>
          <a:xfrm>
            <a:off x="2646096" y="1606867"/>
            <a:ext cx="7270064" cy="4136307"/>
          </a:xfrm>
          <a:prstGeom prst="rect">
            <a:avLst/>
          </a:prstGeom>
        </p:spPr>
      </p:pic>
      <p:sp>
        <p:nvSpPr>
          <p:cNvPr id="4" name="Date Placeholder 3">
            <a:extLst>
              <a:ext uri="{FF2B5EF4-FFF2-40B4-BE49-F238E27FC236}">
                <a16:creationId xmlns:a16="http://schemas.microsoft.com/office/drawing/2014/main" id="{CA6E57FE-4432-467A-B63D-3D27717794E8}"/>
              </a:ext>
            </a:extLst>
          </p:cNvPr>
          <p:cNvSpPr>
            <a:spLocks noGrp="1"/>
          </p:cNvSpPr>
          <p:nvPr>
            <p:ph type="dt" sz="half" idx="10"/>
          </p:nvPr>
        </p:nvSpPr>
        <p:spPr/>
        <p:txBody>
          <a:bodyPr/>
          <a:lstStyle/>
          <a:p>
            <a:r>
              <a:rPr lang="en-US"/>
              <a:t>4/19/2019</a:t>
            </a:r>
          </a:p>
        </p:txBody>
      </p:sp>
      <p:pic>
        <p:nvPicPr>
          <p:cNvPr id="6" name="Video 5">
            <a:hlinkClick r:id="" action="ppaction://media"/>
            <a:extLst>
              <a:ext uri="{FF2B5EF4-FFF2-40B4-BE49-F238E27FC236}">
                <a16:creationId xmlns:a16="http://schemas.microsoft.com/office/drawing/2014/main" id="{4CBEF23B-7DAF-47E5-A292-1FBFA9B15F0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546415" y="6373812"/>
            <a:ext cx="645584" cy="484188"/>
          </a:xfrm>
          <a:prstGeom prst="rect">
            <a:avLst/>
          </a:prstGeom>
        </p:spPr>
      </p:pic>
    </p:spTree>
    <p:extLst>
      <p:ext uri="{BB962C8B-B14F-4D97-AF65-F5344CB8AC3E}">
        <p14:creationId xmlns:p14="http://schemas.microsoft.com/office/powerpoint/2010/main" val="2148814806"/>
      </p:ext>
    </p:extLst>
  </p:cSld>
  <p:clrMapOvr>
    <a:masterClrMapping/>
  </p:clrMapOvr>
  <p:transition advTm="122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7868" y="200906"/>
            <a:ext cx="10376263" cy="480131"/>
          </a:xfrm>
        </p:spPr>
        <p:txBody>
          <a:bodyPr/>
          <a:lstStyle/>
          <a:p>
            <a:pPr algn="ctr"/>
            <a:r>
              <a:rPr lang="en-US" sz="2800" b="1" dirty="0"/>
              <a:t>Accessing a prior Academic Requirements Report</a:t>
            </a:r>
            <a:endParaRPr lang="en-US" sz="2800" dirty="0"/>
          </a:p>
        </p:txBody>
      </p:sp>
      <p:sp>
        <p:nvSpPr>
          <p:cNvPr id="3" name="Content Placeholder 2"/>
          <p:cNvSpPr>
            <a:spLocks noGrp="1"/>
          </p:cNvSpPr>
          <p:nvPr>
            <p:ph idx="1"/>
          </p:nvPr>
        </p:nvSpPr>
        <p:spPr>
          <a:xfrm>
            <a:off x="907868" y="2282535"/>
            <a:ext cx="10515600" cy="2554867"/>
          </a:xfrm>
        </p:spPr>
        <p:txBody>
          <a:bodyPr/>
          <a:lstStyle/>
          <a:p>
            <a:pPr marL="0" indent="0" algn="ctr">
              <a:buNone/>
            </a:pPr>
            <a:r>
              <a:rPr lang="en-US" dirty="0"/>
              <a:t>You can also look for a prior Academic Requirements report.  This can be especially helpful for former students as it allows you to see where they left off.</a:t>
            </a:r>
          </a:p>
          <a:p>
            <a:pPr marL="0" indent="0" algn="ctr">
              <a:buNone/>
            </a:pPr>
            <a:endParaRPr lang="en-US" dirty="0"/>
          </a:p>
          <a:p>
            <a:pPr marL="0" indent="0">
              <a:buNone/>
            </a:pPr>
            <a:endParaRPr lang="en-US" dirty="0"/>
          </a:p>
        </p:txBody>
      </p:sp>
      <p:sp>
        <p:nvSpPr>
          <p:cNvPr id="5" name="Date Placeholder 4"/>
          <p:cNvSpPr>
            <a:spLocks noGrp="1"/>
          </p:cNvSpPr>
          <p:nvPr>
            <p:ph type="dt" sz="half" idx="10"/>
          </p:nvPr>
        </p:nvSpPr>
        <p:spPr/>
        <p:txBody>
          <a:bodyPr/>
          <a:lstStyle/>
          <a:p>
            <a:r>
              <a:rPr lang="en-US"/>
              <a:t>4/19/2019</a:t>
            </a:r>
          </a:p>
        </p:txBody>
      </p:sp>
      <p:pic>
        <p:nvPicPr>
          <p:cNvPr id="7" name="Video 6">
            <a:hlinkClick r:id="" action="ppaction://media"/>
            <a:extLst>
              <a:ext uri="{FF2B5EF4-FFF2-40B4-BE49-F238E27FC236}">
                <a16:creationId xmlns:a16="http://schemas.microsoft.com/office/drawing/2014/main" id="{A69C1CE6-7DD0-4EA4-AF6D-9DD2C26B543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546415" y="6373812"/>
            <a:ext cx="645584" cy="484188"/>
          </a:xfrm>
          <a:prstGeom prst="rect">
            <a:avLst/>
          </a:prstGeom>
        </p:spPr>
      </p:pic>
    </p:spTree>
    <p:extLst>
      <p:ext uri="{BB962C8B-B14F-4D97-AF65-F5344CB8AC3E}">
        <p14:creationId xmlns:p14="http://schemas.microsoft.com/office/powerpoint/2010/main" val="3436058880"/>
      </p:ext>
    </p:extLst>
  </p:cSld>
  <p:clrMapOvr>
    <a:masterClrMapping/>
  </p:clrMapOvr>
  <p:transition advTm="10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699" y="151858"/>
            <a:ext cx="11536296" cy="480131"/>
          </a:xfrm>
        </p:spPr>
        <p:txBody>
          <a:bodyPr/>
          <a:lstStyle/>
          <a:p>
            <a:pPr algn="ctr"/>
            <a:r>
              <a:rPr lang="en-US" sz="2800" b="1" dirty="0"/>
              <a:t>Accessing a prior Academic Requirements Report</a:t>
            </a:r>
            <a:endParaRPr lang="en-US" sz="2800" dirty="0"/>
          </a:p>
        </p:txBody>
      </p:sp>
      <p:sp>
        <p:nvSpPr>
          <p:cNvPr id="3" name="Content Placeholder 2"/>
          <p:cNvSpPr>
            <a:spLocks noGrp="1"/>
          </p:cNvSpPr>
          <p:nvPr>
            <p:ph idx="1"/>
          </p:nvPr>
        </p:nvSpPr>
        <p:spPr>
          <a:xfrm>
            <a:off x="263433" y="1458144"/>
            <a:ext cx="5640977" cy="4318834"/>
          </a:xfrm>
        </p:spPr>
        <p:txBody>
          <a:bodyPr/>
          <a:lstStyle/>
          <a:p>
            <a:r>
              <a:rPr lang="en-US" sz="2000" dirty="0"/>
              <a:t>Return to your request screen</a:t>
            </a:r>
          </a:p>
          <a:p>
            <a:r>
              <a:rPr lang="en-US" sz="2000" dirty="0"/>
              <a:t>Enter Student ID </a:t>
            </a:r>
          </a:p>
          <a:p>
            <a:r>
              <a:rPr lang="en-US" sz="2000" dirty="0"/>
              <a:t>Click on Search</a:t>
            </a:r>
          </a:p>
          <a:p>
            <a:r>
              <a:rPr lang="en-US" sz="2000" dirty="0"/>
              <a:t>Arrange by Date Processed by clicking on the column</a:t>
            </a:r>
          </a:p>
          <a:p>
            <a:r>
              <a:rPr lang="en-US" sz="2000" dirty="0"/>
              <a:t>Be sure to choose a report that shows Completed and not Purged</a:t>
            </a:r>
          </a:p>
          <a:p>
            <a:endParaRPr lang="en-US" dirty="0"/>
          </a:p>
        </p:txBody>
      </p:sp>
      <p:sp>
        <p:nvSpPr>
          <p:cNvPr id="6" name="Date Placeholder 5"/>
          <p:cNvSpPr>
            <a:spLocks noGrp="1"/>
          </p:cNvSpPr>
          <p:nvPr>
            <p:ph type="dt" sz="half" idx="10"/>
          </p:nvPr>
        </p:nvSpPr>
        <p:spPr/>
        <p:txBody>
          <a:bodyPr/>
          <a:lstStyle/>
          <a:p>
            <a:r>
              <a:rPr lang="en-US"/>
              <a:t>4/19/2019</a:t>
            </a:r>
          </a:p>
        </p:txBody>
      </p:sp>
      <p:pic>
        <p:nvPicPr>
          <p:cNvPr id="4" name="Picture 3"/>
          <p:cNvPicPr>
            <a:picLocks noChangeAspect="1"/>
          </p:cNvPicPr>
          <p:nvPr/>
        </p:nvPicPr>
        <p:blipFill>
          <a:blip r:embed="rId5"/>
          <a:stretch>
            <a:fillRect/>
          </a:stretch>
        </p:blipFill>
        <p:spPr>
          <a:xfrm>
            <a:off x="5790781" y="1218571"/>
            <a:ext cx="5640977" cy="5230084"/>
          </a:xfrm>
          <a:prstGeom prst="rect">
            <a:avLst/>
          </a:prstGeom>
        </p:spPr>
      </p:pic>
      <p:pic>
        <p:nvPicPr>
          <p:cNvPr id="7" name="Video 6">
            <a:hlinkClick r:id="" action="ppaction://media"/>
            <a:extLst>
              <a:ext uri="{FF2B5EF4-FFF2-40B4-BE49-F238E27FC236}">
                <a16:creationId xmlns:a16="http://schemas.microsoft.com/office/drawing/2014/main" id="{AE41E65C-8966-4D96-AF7F-EB655FEC6CB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360726" y="6234544"/>
            <a:ext cx="831273" cy="623455"/>
          </a:xfrm>
          <a:prstGeom prst="rect">
            <a:avLst/>
          </a:prstGeom>
        </p:spPr>
      </p:pic>
    </p:spTree>
    <p:extLst>
      <p:ext uri="{BB962C8B-B14F-4D97-AF65-F5344CB8AC3E}">
        <p14:creationId xmlns:p14="http://schemas.microsoft.com/office/powerpoint/2010/main" val="222751610"/>
      </p:ext>
    </p:extLst>
  </p:cSld>
  <p:clrMapOvr>
    <a:masterClrMapping/>
  </p:clrMapOvr>
  <p:transition advTm="269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5585" y="179033"/>
            <a:ext cx="11536296" cy="480131"/>
          </a:xfrm>
        </p:spPr>
        <p:txBody>
          <a:bodyPr/>
          <a:lstStyle/>
          <a:p>
            <a:pPr algn="ctr"/>
            <a:r>
              <a:rPr lang="en-US" sz="2800" b="1" dirty="0"/>
              <a:t>Accessing a prior Academic Requirements Report</a:t>
            </a:r>
            <a:endParaRPr lang="en-US" sz="2800" dirty="0"/>
          </a:p>
        </p:txBody>
      </p:sp>
      <p:sp>
        <p:nvSpPr>
          <p:cNvPr id="3" name="Content Placeholder 2"/>
          <p:cNvSpPr>
            <a:spLocks noGrp="1"/>
          </p:cNvSpPr>
          <p:nvPr>
            <p:ph idx="1"/>
          </p:nvPr>
        </p:nvSpPr>
        <p:spPr>
          <a:xfrm>
            <a:off x="261855" y="2118352"/>
            <a:ext cx="4974771" cy="2041585"/>
          </a:xfrm>
        </p:spPr>
        <p:txBody>
          <a:bodyPr/>
          <a:lstStyle/>
          <a:p>
            <a:r>
              <a:rPr lang="en-US" sz="2000" dirty="0"/>
              <a:t>Click View Report as PDF.</a:t>
            </a:r>
          </a:p>
          <a:p>
            <a:r>
              <a:rPr lang="en-US" sz="2000" dirty="0"/>
              <a:t>Do not click Process Request or you will update the report with current information</a:t>
            </a:r>
          </a:p>
          <a:p>
            <a:endParaRPr lang="en-US" sz="2000" dirty="0"/>
          </a:p>
        </p:txBody>
      </p:sp>
      <p:sp>
        <p:nvSpPr>
          <p:cNvPr id="6" name="Date Placeholder 5"/>
          <p:cNvSpPr>
            <a:spLocks noGrp="1"/>
          </p:cNvSpPr>
          <p:nvPr>
            <p:ph type="dt" sz="half" idx="10"/>
          </p:nvPr>
        </p:nvSpPr>
        <p:spPr/>
        <p:txBody>
          <a:bodyPr/>
          <a:lstStyle/>
          <a:p>
            <a:r>
              <a:rPr lang="en-US"/>
              <a:t>4/19/2019</a:t>
            </a:r>
          </a:p>
        </p:txBody>
      </p:sp>
      <p:pic>
        <p:nvPicPr>
          <p:cNvPr id="5" name="Video 4">
            <a:hlinkClick r:id="" action="ppaction://media"/>
            <a:extLst>
              <a:ext uri="{FF2B5EF4-FFF2-40B4-BE49-F238E27FC236}">
                <a16:creationId xmlns:a16="http://schemas.microsoft.com/office/drawing/2014/main" id="{80EC444F-E6F3-4A7C-B133-CAB49DEF181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388436" y="6255326"/>
            <a:ext cx="803563" cy="602673"/>
          </a:xfrm>
          <a:prstGeom prst="rect">
            <a:avLst/>
          </a:prstGeom>
        </p:spPr>
      </p:pic>
      <p:pic>
        <p:nvPicPr>
          <p:cNvPr id="8" name="Picture 7">
            <a:extLst>
              <a:ext uri="{FF2B5EF4-FFF2-40B4-BE49-F238E27FC236}">
                <a16:creationId xmlns:a16="http://schemas.microsoft.com/office/drawing/2014/main" id="{0EEDB086-DB3E-4D15-B5B0-FBA98FF214E1}"/>
              </a:ext>
            </a:extLst>
          </p:cNvPr>
          <p:cNvPicPr>
            <a:picLocks noChangeAspect="1"/>
          </p:cNvPicPr>
          <p:nvPr/>
        </p:nvPicPr>
        <p:blipFill>
          <a:blip r:embed="rId6"/>
          <a:stretch>
            <a:fillRect/>
          </a:stretch>
        </p:blipFill>
        <p:spPr>
          <a:xfrm>
            <a:off x="4911097" y="1182001"/>
            <a:ext cx="7019048" cy="3914286"/>
          </a:xfrm>
          <a:prstGeom prst="rect">
            <a:avLst/>
          </a:prstGeom>
        </p:spPr>
      </p:pic>
    </p:spTree>
    <p:extLst>
      <p:ext uri="{BB962C8B-B14F-4D97-AF65-F5344CB8AC3E}">
        <p14:creationId xmlns:p14="http://schemas.microsoft.com/office/powerpoint/2010/main" val="3475816608"/>
      </p:ext>
    </p:extLst>
  </p:cSld>
  <p:clrMapOvr>
    <a:masterClrMapping/>
  </p:clrMapOvr>
  <p:transition advTm="127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546" y="200906"/>
            <a:ext cx="11536296" cy="480131"/>
          </a:xfrm>
        </p:spPr>
        <p:txBody>
          <a:bodyPr/>
          <a:lstStyle/>
          <a:p>
            <a:pPr algn="ctr"/>
            <a:r>
              <a:rPr lang="en-US" sz="2800" b="1" dirty="0"/>
              <a:t>Accessing a prior Academic Requirements Report</a:t>
            </a:r>
            <a:endParaRPr lang="en-US" sz="2800" dirty="0"/>
          </a:p>
        </p:txBody>
      </p:sp>
      <p:sp>
        <p:nvSpPr>
          <p:cNvPr id="3" name="Content Placeholder 2"/>
          <p:cNvSpPr>
            <a:spLocks noGrp="1"/>
          </p:cNvSpPr>
          <p:nvPr>
            <p:ph idx="1"/>
          </p:nvPr>
        </p:nvSpPr>
        <p:spPr>
          <a:xfrm>
            <a:off x="152106" y="937351"/>
            <a:ext cx="5308168" cy="5606052"/>
          </a:xfrm>
        </p:spPr>
        <p:txBody>
          <a:bodyPr>
            <a:normAutofit fontScale="92500"/>
          </a:bodyPr>
          <a:lstStyle/>
          <a:p>
            <a:r>
              <a:rPr lang="en-US" sz="2200" dirty="0"/>
              <a:t>If there is no old report for you to view, you can run a report based on a prior date. </a:t>
            </a:r>
          </a:p>
          <a:p>
            <a:r>
              <a:rPr lang="en-US" sz="2200" dirty="0"/>
              <a:t>This report can be especially useful for discontinued students if you use an “as of” date that is prior to the date the students was discontinued.</a:t>
            </a:r>
          </a:p>
          <a:p>
            <a:r>
              <a:rPr lang="en-US" sz="2200" dirty="0"/>
              <a:t>Follow the steps for running a new report (Add New Value). When you get to this page, change the “as of” date before you click on process request.</a:t>
            </a:r>
          </a:p>
          <a:p>
            <a:r>
              <a:rPr lang="en-US" sz="2200" dirty="0"/>
              <a:t>NOTE:  Requirements are only coded for 2009 and forward.  </a:t>
            </a:r>
          </a:p>
          <a:p>
            <a:endParaRPr lang="en-US" dirty="0"/>
          </a:p>
        </p:txBody>
      </p:sp>
      <p:sp>
        <p:nvSpPr>
          <p:cNvPr id="6" name="Date Placeholder 5"/>
          <p:cNvSpPr>
            <a:spLocks noGrp="1"/>
          </p:cNvSpPr>
          <p:nvPr>
            <p:ph type="dt" sz="half" idx="10"/>
          </p:nvPr>
        </p:nvSpPr>
        <p:spPr/>
        <p:txBody>
          <a:bodyPr/>
          <a:lstStyle/>
          <a:p>
            <a:r>
              <a:rPr lang="en-US"/>
              <a:t>4/19/2019</a:t>
            </a:r>
          </a:p>
        </p:txBody>
      </p:sp>
      <p:pic>
        <p:nvPicPr>
          <p:cNvPr id="8" name="Video 7">
            <a:hlinkClick r:id="" action="ppaction://media"/>
            <a:extLst>
              <a:ext uri="{FF2B5EF4-FFF2-40B4-BE49-F238E27FC236}">
                <a16:creationId xmlns:a16="http://schemas.microsoft.com/office/drawing/2014/main" id="{ECD99B6E-DBDD-4DFD-B1F2-DB41AE29D6D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400312" y="6264234"/>
            <a:ext cx="791687" cy="593766"/>
          </a:xfrm>
          <a:prstGeom prst="rect">
            <a:avLst/>
          </a:prstGeom>
        </p:spPr>
      </p:pic>
      <p:pic>
        <p:nvPicPr>
          <p:cNvPr id="5" name="Picture 4">
            <a:extLst>
              <a:ext uri="{FF2B5EF4-FFF2-40B4-BE49-F238E27FC236}">
                <a16:creationId xmlns:a16="http://schemas.microsoft.com/office/drawing/2014/main" id="{D868DB98-E4E1-4255-B101-B1C77C9B20B2}"/>
              </a:ext>
            </a:extLst>
          </p:cNvPr>
          <p:cNvPicPr>
            <a:picLocks noChangeAspect="1"/>
          </p:cNvPicPr>
          <p:nvPr/>
        </p:nvPicPr>
        <p:blipFill>
          <a:blip r:embed="rId6"/>
          <a:stretch>
            <a:fillRect/>
          </a:stretch>
        </p:blipFill>
        <p:spPr>
          <a:xfrm>
            <a:off x="5324522" y="1667796"/>
            <a:ext cx="6455320" cy="3522407"/>
          </a:xfrm>
          <a:prstGeom prst="rect">
            <a:avLst/>
          </a:prstGeom>
        </p:spPr>
      </p:pic>
    </p:spTree>
    <p:extLst>
      <p:ext uri="{BB962C8B-B14F-4D97-AF65-F5344CB8AC3E}">
        <p14:creationId xmlns:p14="http://schemas.microsoft.com/office/powerpoint/2010/main" val="3807371430"/>
      </p:ext>
    </p:extLst>
  </p:cSld>
  <p:clrMapOvr>
    <a:masterClrMapping/>
  </p:clrMapOvr>
  <p:transition advTm="431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5887" y="225770"/>
            <a:ext cx="11536296" cy="480131"/>
          </a:xfrm>
        </p:spPr>
        <p:txBody>
          <a:bodyPr/>
          <a:lstStyle/>
          <a:p>
            <a:pPr algn="ctr"/>
            <a:r>
              <a:rPr lang="en-US" sz="2800" b="1" dirty="0"/>
              <a:t>Administrative What-If</a:t>
            </a:r>
          </a:p>
        </p:txBody>
      </p:sp>
      <p:sp>
        <p:nvSpPr>
          <p:cNvPr id="3" name="Content Placeholder 2"/>
          <p:cNvSpPr>
            <a:spLocks noGrp="1"/>
          </p:cNvSpPr>
          <p:nvPr>
            <p:ph idx="1"/>
          </p:nvPr>
        </p:nvSpPr>
        <p:spPr>
          <a:xfrm>
            <a:off x="645585" y="1036388"/>
            <a:ext cx="10969656" cy="1323632"/>
          </a:xfrm>
        </p:spPr>
        <p:txBody>
          <a:bodyPr/>
          <a:lstStyle/>
          <a:p>
            <a:pPr marL="220128" indent="0" algn="ctr">
              <a:buNone/>
            </a:pPr>
            <a:r>
              <a:rPr lang="en-US" dirty="0"/>
              <a:t>An Administrative What-If report can be used to determine requirements with dual degrees, additional majors and minors by requirement term.</a:t>
            </a:r>
          </a:p>
        </p:txBody>
      </p:sp>
      <p:sp>
        <p:nvSpPr>
          <p:cNvPr id="9" name="Date Placeholder 8"/>
          <p:cNvSpPr>
            <a:spLocks noGrp="1"/>
          </p:cNvSpPr>
          <p:nvPr>
            <p:ph type="dt" sz="half" idx="10"/>
          </p:nvPr>
        </p:nvSpPr>
        <p:spPr/>
        <p:txBody>
          <a:bodyPr/>
          <a:lstStyle/>
          <a:p>
            <a:r>
              <a:rPr lang="en-US"/>
              <a:t>4/19/2019</a:t>
            </a:r>
          </a:p>
        </p:txBody>
      </p:sp>
      <p:pic>
        <p:nvPicPr>
          <p:cNvPr id="7" name="Picture 6"/>
          <p:cNvPicPr>
            <a:picLocks noChangeAspect="1"/>
          </p:cNvPicPr>
          <p:nvPr/>
        </p:nvPicPr>
        <p:blipFill>
          <a:blip r:embed="rId5"/>
          <a:stretch>
            <a:fillRect/>
          </a:stretch>
        </p:blipFill>
        <p:spPr>
          <a:xfrm>
            <a:off x="2171872" y="2593910"/>
            <a:ext cx="8267615" cy="3584820"/>
          </a:xfrm>
          <a:prstGeom prst="rect">
            <a:avLst/>
          </a:prstGeom>
        </p:spPr>
      </p:pic>
      <p:pic>
        <p:nvPicPr>
          <p:cNvPr id="4" name="Video 3">
            <a:hlinkClick r:id="" action="ppaction://media"/>
            <a:extLst>
              <a:ext uri="{FF2B5EF4-FFF2-40B4-BE49-F238E27FC236}">
                <a16:creationId xmlns:a16="http://schemas.microsoft.com/office/drawing/2014/main" id="{A549D081-66F9-4570-9E94-C9C1A27E75E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546415" y="6373812"/>
            <a:ext cx="645584" cy="484188"/>
          </a:xfrm>
          <a:prstGeom prst="rect">
            <a:avLst/>
          </a:prstGeom>
        </p:spPr>
      </p:pic>
    </p:spTree>
    <p:extLst>
      <p:ext uri="{BB962C8B-B14F-4D97-AF65-F5344CB8AC3E}">
        <p14:creationId xmlns:p14="http://schemas.microsoft.com/office/powerpoint/2010/main" val="4220737877"/>
      </p:ext>
    </p:extLst>
  </p:cSld>
  <p:clrMapOvr>
    <a:masterClrMapping/>
  </p:clrMapOvr>
  <p:transition advTm="257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635" y="220010"/>
            <a:ext cx="11536296" cy="480131"/>
          </a:xfrm>
        </p:spPr>
        <p:txBody>
          <a:bodyPr/>
          <a:lstStyle/>
          <a:p>
            <a:pPr algn="ctr"/>
            <a:r>
              <a:rPr lang="en-US" sz="2800" b="1" dirty="0"/>
              <a:t>Administrative What-If</a:t>
            </a:r>
          </a:p>
        </p:txBody>
      </p:sp>
      <p:sp>
        <p:nvSpPr>
          <p:cNvPr id="3" name="Content Placeholder 2"/>
          <p:cNvSpPr>
            <a:spLocks noGrp="1"/>
          </p:cNvSpPr>
          <p:nvPr>
            <p:ph idx="1"/>
          </p:nvPr>
        </p:nvSpPr>
        <p:spPr>
          <a:xfrm>
            <a:off x="1480609" y="811449"/>
            <a:ext cx="10363200" cy="1426031"/>
          </a:xfrm>
        </p:spPr>
        <p:txBody>
          <a:bodyPr/>
          <a:lstStyle/>
          <a:p>
            <a:r>
              <a:rPr lang="en-US" sz="2000" dirty="0"/>
              <a:t>Check  - Use Career Simulation</a:t>
            </a:r>
          </a:p>
          <a:p>
            <a:r>
              <a:rPr lang="en-US" sz="2000" dirty="0"/>
              <a:t>Click on View/Change Career Simulation</a:t>
            </a:r>
          </a:p>
          <a:p>
            <a:endParaRPr lang="en-US" sz="2000" dirty="0"/>
          </a:p>
        </p:txBody>
      </p:sp>
      <p:sp>
        <p:nvSpPr>
          <p:cNvPr id="8" name="Date Placeholder 7"/>
          <p:cNvSpPr>
            <a:spLocks noGrp="1"/>
          </p:cNvSpPr>
          <p:nvPr>
            <p:ph type="dt" sz="half" idx="10"/>
          </p:nvPr>
        </p:nvSpPr>
        <p:spPr/>
        <p:txBody>
          <a:bodyPr/>
          <a:lstStyle/>
          <a:p>
            <a:r>
              <a:rPr lang="en-US"/>
              <a:t>4/19/2019</a:t>
            </a:r>
          </a:p>
        </p:txBody>
      </p:sp>
      <p:pic>
        <p:nvPicPr>
          <p:cNvPr id="6" name="Picture 5"/>
          <p:cNvPicPr>
            <a:picLocks noChangeAspect="1"/>
          </p:cNvPicPr>
          <p:nvPr/>
        </p:nvPicPr>
        <p:blipFill>
          <a:blip r:embed="rId5"/>
          <a:stretch>
            <a:fillRect/>
          </a:stretch>
        </p:blipFill>
        <p:spPr>
          <a:xfrm>
            <a:off x="2935131" y="1970694"/>
            <a:ext cx="6321737" cy="4468206"/>
          </a:xfrm>
          <a:prstGeom prst="rect">
            <a:avLst/>
          </a:prstGeom>
        </p:spPr>
      </p:pic>
      <p:pic>
        <p:nvPicPr>
          <p:cNvPr id="4" name="Video 3">
            <a:hlinkClick r:id="" action="ppaction://media"/>
            <a:extLst>
              <a:ext uri="{FF2B5EF4-FFF2-40B4-BE49-F238E27FC236}">
                <a16:creationId xmlns:a16="http://schemas.microsoft.com/office/drawing/2014/main" id="{70171CDA-B728-438F-8D47-D36C347C27F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435938" y="6290954"/>
            <a:ext cx="756061" cy="567046"/>
          </a:xfrm>
          <a:prstGeom prst="rect">
            <a:avLst/>
          </a:prstGeom>
        </p:spPr>
      </p:pic>
    </p:spTree>
    <p:extLst>
      <p:ext uri="{BB962C8B-B14F-4D97-AF65-F5344CB8AC3E}">
        <p14:creationId xmlns:p14="http://schemas.microsoft.com/office/powerpoint/2010/main" val="2251587721"/>
      </p:ext>
    </p:extLst>
  </p:cSld>
  <p:clrMapOvr>
    <a:masterClrMapping/>
  </p:clrMapOvr>
  <p:transition advTm="121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9679" y="151334"/>
            <a:ext cx="11536296" cy="535531"/>
          </a:xfrm>
        </p:spPr>
        <p:txBody>
          <a:bodyPr/>
          <a:lstStyle/>
          <a:p>
            <a:r>
              <a:rPr lang="en-US" dirty="0"/>
              <a:t>Administrative What-If</a:t>
            </a:r>
          </a:p>
        </p:txBody>
      </p:sp>
      <p:sp>
        <p:nvSpPr>
          <p:cNvPr id="6" name="Date Placeholder 5"/>
          <p:cNvSpPr>
            <a:spLocks noGrp="1"/>
          </p:cNvSpPr>
          <p:nvPr>
            <p:ph type="dt" sz="half" idx="10"/>
          </p:nvPr>
        </p:nvSpPr>
        <p:spPr/>
        <p:txBody>
          <a:bodyPr/>
          <a:lstStyle/>
          <a:p>
            <a:r>
              <a:rPr lang="en-US"/>
              <a:t>4/19/2019</a:t>
            </a:r>
          </a:p>
        </p:txBody>
      </p:sp>
      <p:pic>
        <p:nvPicPr>
          <p:cNvPr id="5" name="Picture 4">
            <a:extLst>
              <a:ext uri="{FF2B5EF4-FFF2-40B4-BE49-F238E27FC236}">
                <a16:creationId xmlns:a16="http://schemas.microsoft.com/office/drawing/2014/main" id="{C966B1EE-5FCC-4C5C-8D27-047BD2117E85}"/>
              </a:ext>
            </a:extLst>
          </p:cNvPr>
          <p:cNvPicPr>
            <a:picLocks noChangeAspect="1"/>
          </p:cNvPicPr>
          <p:nvPr/>
        </p:nvPicPr>
        <p:blipFill>
          <a:blip r:embed="rId5"/>
          <a:stretch>
            <a:fillRect/>
          </a:stretch>
        </p:blipFill>
        <p:spPr>
          <a:xfrm>
            <a:off x="5235579" y="1444444"/>
            <a:ext cx="5940981" cy="4236876"/>
          </a:xfrm>
          <a:prstGeom prst="rect">
            <a:avLst/>
          </a:prstGeom>
        </p:spPr>
      </p:pic>
      <p:sp>
        <p:nvSpPr>
          <p:cNvPr id="14" name="TextBox 13">
            <a:extLst>
              <a:ext uri="{FF2B5EF4-FFF2-40B4-BE49-F238E27FC236}">
                <a16:creationId xmlns:a16="http://schemas.microsoft.com/office/drawing/2014/main" id="{A8589C58-D8FA-40A6-BBD4-04283D92930B}"/>
              </a:ext>
            </a:extLst>
          </p:cNvPr>
          <p:cNvSpPr txBox="1"/>
          <p:nvPr/>
        </p:nvSpPr>
        <p:spPr>
          <a:xfrm>
            <a:off x="739679" y="3275045"/>
            <a:ext cx="4250092" cy="1292662"/>
          </a:xfrm>
          <a:prstGeom prst="rect">
            <a:avLst/>
          </a:prstGeom>
          <a:noFill/>
        </p:spPr>
        <p:txBody>
          <a:bodyPr wrap="square" rtlCol="0">
            <a:spAutoFit/>
          </a:bodyPr>
          <a:lstStyle/>
          <a:p>
            <a:r>
              <a:rPr lang="en-US" sz="2400" b="1" dirty="0">
                <a:solidFill>
                  <a:srgbClr val="C00000"/>
                </a:solidFill>
              </a:rPr>
              <a:t>Enter Program What If Data </a:t>
            </a:r>
          </a:p>
          <a:p>
            <a:pPr marL="285750" indent="-285750">
              <a:buFont typeface="Arial" panose="020B0604020202020204" pitchFamily="34" charset="0"/>
              <a:buChar char="•"/>
            </a:pPr>
            <a:r>
              <a:rPr lang="en-US" dirty="0">
                <a:solidFill>
                  <a:schemeClr val="bg2"/>
                </a:solidFill>
              </a:rPr>
              <a:t>Career</a:t>
            </a:r>
          </a:p>
          <a:p>
            <a:pPr marL="285750" indent="-285750">
              <a:buFont typeface="Arial" panose="020B0604020202020204" pitchFamily="34" charset="0"/>
              <a:buChar char="•"/>
            </a:pPr>
            <a:r>
              <a:rPr lang="en-US" dirty="0">
                <a:solidFill>
                  <a:schemeClr val="bg2"/>
                </a:solidFill>
              </a:rPr>
              <a:t>Requirement Term</a:t>
            </a:r>
          </a:p>
          <a:p>
            <a:pPr marL="285750" indent="-285750">
              <a:buFont typeface="Arial" panose="020B0604020202020204" pitchFamily="34" charset="0"/>
              <a:buChar char="•"/>
            </a:pPr>
            <a:r>
              <a:rPr lang="en-US" dirty="0">
                <a:solidFill>
                  <a:schemeClr val="bg2"/>
                </a:solidFill>
              </a:rPr>
              <a:t>Academic Program Code</a:t>
            </a:r>
            <a:endParaRPr lang="en-US" dirty="0"/>
          </a:p>
        </p:txBody>
      </p:sp>
      <p:pic>
        <p:nvPicPr>
          <p:cNvPr id="18" name="Audio 17">
            <a:hlinkClick r:id="" action="ppaction://media"/>
            <a:extLst>
              <a:ext uri="{FF2B5EF4-FFF2-40B4-BE49-F238E27FC236}">
                <a16:creationId xmlns:a16="http://schemas.microsoft.com/office/drawing/2014/main" id="{E68A194B-A1BD-4BE3-8976-1971F44DD2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35330791"/>
      </p:ext>
    </p:extLst>
  </p:cSld>
  <p:clrMapOvr>
    <a:masterClrMapping/>
  </p:clrMapOvr>
  <p:transition advTm="379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179EB-78BC-484B-BA33-C87BEB21D0D1}"/>
              </a:ext>
            </a:extLst>
          </p:cNvPr>
          <p:cNvSpPr>
            <a:spLocks noGrp="1"/>
          </p:cNvSpPr>
          <p:nvPr>
            <p:ph type="title"/>
          </p:nvPr>
        </p:nvSpPr>
        <p:spPr>
          <a:xfrm>
            <a:off x="571728" y="103032"/>
            <a:ext cx="11536296" cy="535531"/>
          </a:xfrm>
        </p:spPr>
        <p:txBody>
          <a:bodyPr/>
          <a:lstStyle/>
          <a:p>
            <a:r>
              <a:rPr lang="en-US" dirty="0"/>
              <a:t>Administrative What-If</a:t>
            </a:r>
          </a:p>
        </p:txBody>
      </p:sp>
      <p:pic>
        <p:nvPicPr>
          <p:cNvPr id="5" name="Content Placeholder 4">
            <a:extLst>
              <a:ext uri="{FF2B5EF4-FFF2-40B4-BE49-F238E27FC236}">
                <a16:creationId xmlns:a16="http://schemas.microsoft.com/office/drawing/2014/main" id="{204B81AA-8324-43AA-8861-FD9E8516DA23}"/>
              </a:ext>
            </a:extLst>
          </p:cNvPr>
          <p:cNvPicPr>
            <a:picLocks noGrp="1" noChangeAspect="1"/>
          </p:cNvPicPr>
          <p:nvPr>
            <p:ph idx="1"/>
          </p:nvPr>
        </p:nvPicPr>
        <p:blipFill>
          <a:blip r:embed="rId4"/>
          <a:stretch>
            <a:fillRect/>
          </a:stretch>
        </p:blipFill>
        <p:spPr>
          <a:xfrm>
            <a:off x="5999584" y="1523432"/>
            <a:ext cx="5703647" cy="4696005"/>
          </a:xfrm>
          <a:prstGeom prst="rect">
            <a:avLst/>
          </a:prstGeom>
        </p:spPr>
      </p:pic>
      <p:sp>
        <p:nvSpPr>
          <p:cNvPr id="4" name="Date Placeholder 3">
            <a:extLst>
              <a:ext uri="{FF2B5EF4-FFF2-40B4-BE49-F238E27FC236}">
                <a16:creationId xmlns:a16="http://schemas.microsoft.com/office/drawing/2014/main" id="{D70FFE93-29AC-4019-9F8F-CBCAE01EA046}"/>
              </a:ext>
            </a:extLst>
          </p:cNvPr>
          <p:cNvSpPr>
            <a:spLocks noGrp="1"/>
          </p:cNvSpPr>
          <p:nvPr>
            <p:ph type="dt" sz="half" idx="10"/>
          </p:nvPr>
        </p:nvSpPr>
        <p:spPr/>
        <p:txBody>
          <a:bodyPr/>
          <a:lstStyle/>
          <a:p>
            <a:r>
              <a:rPr lang="en-US"/>
              <a:t>4/19/2019</a:t>
            </a:r>
          </a:p>
        </p:txBody>
      </p:sp>
      <p:sp>
        <p:nvSpPr>
          <p:cNvPr id="6" name="TextBox 5">
            <a:extLst>
              <a:ext uri="{FF2B5EF4-FFF2-40B4-BE49-F238E27FC236}">
                <a16:creationId xmlns:a16="http://schemas.microsoft.com/office/drawing/2014/main" id="{CEA84395-EA6B-4C8B-9A41-B00CD9DC27B7}"/>
              </a:ext>
            </a:extLst>
          </p:cNvPr>
          <p:cNvSpPr txBox="1"/>
          <p:nvPr/>
        </p:nvSpPr>
        <p:spPr>
          <a:xfrm>
            <a:off x="1716833" y="2519265"/>
            <a:ext cx="3855373" cy="1015663"/>
          </a:xfrm>
          <a:prstGeom prst="rect">
            <a:avLst/>
          </a:prstGeom>
          <a:noFill/>
        </p:spPr>
        <p:txBody>
          <a:bodyPr wrap="square" rtlCol="0">
            <a:spAutoFit/>
          </a:bodyPr>
          <a:lstStyle/>
          <a:p>
            <a:pPr marL="220128" indent="0">
              <a:buNone/>
            </a:pPr>
            <a:r>
              <a:rPr lang="en-US" sz="2400" b="1" dirty="0">
                <a:solidFill>
                  <a:srgbClr val="C00000"/>
                </a:solidFill>
              </a:rPr>
              <a:t>Enter Plan What If Data</a:t>
            </a:r>
            <a:r>
              <a:rPr lang="en-US" sz="2400" dirty="0"/>
              <a:t> </a:t>
            </a:r>
          </a:p>
          <a:p>
            <a:pPr marL="285750" indent="-285750">
              <a:buFont typeface="Arial" panose="020B0604020202020204" pitchFamily="34" charset="0"/>
              <a:buChar char="•"/>
            </a:pPr>
            <a:r>
              <a:rPr lang="en-US" dirty="0">
                <a:solidFill>
                  <a:schemeClr val="bg2"/>
                </a:solidFill>
              </a:rPr>
              <a:t>Requirement Term</a:t>
            </a:r>
          </a:p>
          <a:p>
            <a:pPr marL="285750" indent="-285750">
              <a:buFont typeface="Arial" panose="020B0604020202020204" pitchFamily="34" charset="0"/>
              <a:buChar char="•"/>
            </a:pPr>
            <a:r>
              <a:rPr lang="en-US" dirty="0">
                <a:solidFill>
                  <a:schemeClr val="bg2"/>
                </a:solidFill>
              </a:rPr>
              <a:t>Academic Plan Code</a:t>
            </a:r>
          </a:p>
        </p:txBody>
      </p:sp>
      <p:pic>
        <p:nvPicPr>
          <p:cNvPr id="9" name="Audio 8">
            <a:hlinkClick r:id="" action="ppaction://media"/>
            <a:extLst>
              <a:ext uri="{FF2B5EF4-FFF2-40B4-BE49-F238E27FC236}">
                <a16:creationId xmlns:a16="http://schemas.microsoft.com/office/drawing/2014/main" id="{933BB175-DB02-48B4-ACF0-8CCB64DB12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40437456"/>
      </p:ext>
    </p:extLst>
  </p:cSld>
  <p:clrMapOvr>
    <a:masterClrMapping/>
  </p:clrMapOvr>
  <p:transition advTm="147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704" y="149792"/>
            <a:ext cx="11536296" cy="535531"/>
          </a:xfrm>
        </p:spPr>
        <p:txBody>
          <a:bodyPr/>
          <a:lstStyle/>
          <a:p>
            <a:pPr algn="ctr"/>
            <a:r>
              <a:rPr lang="en-US" dirty="0">
                <a:latin typeface="+mn-lt"/>
              </a:rPr>
              <a:t>What’s in a name?</a:t>
            </a:r>
          </a:p>
        </p:txBody>
      </p:sp>
      <p:sp>
        <p:nvSpPr>
          <p:cNvPr id="3" name="Content Placeholder 2"/>
          <p:cNvSpPr>
            <a:spLocks noGrp="1"/>
          </p:cNvSpPr>
          <p:nvPr>
            <p:ph idx="1"/>
          </p:nvPr>
        </p:nvSpPr>
        <p:spPr>
          <a:xfrm>
            <a:off x="645585" y="2072028"/>
            <a:ext cx="11293866" cy="2084610"/>
          </a:xfrm>
        </p:spPr>
        <p:txBody>
          <a:bodyPr/>
          <a:lstStyle/>
          <a:p>
            <a:r>
              <a:rPr lang="en-US" dirty="0"/>
              <a:t>The Academic Requirements report is used to track the progress of a student toward degree completion. </a:t>
            </a:r>
          </a:p>
          <a:p>
            <a:r>
              <a:rPr lang="en-US" dirty="0"/>
              <a:t>In the past this has been referred to as an Advisement Report or a Degree Audit or DARS.</a:t>
            </a:r>
          </a:p>
          <a:p>
            <a:r>
              <a:rPr lang="en-US" dirty="0"/>
              <a:t>Renaming the report makes it clear that this is not just an advising tool, but a delineation of degree requirements.</a:t>
            </a:r>
          </a:p>
          <a:p>
            <a:pPr marL="0" indent="0">
              <a:buNone/>
            </a:pPr>
            <a:r>
              <a:rPr lang="en-US" dirty="0"/>
              <a:t> </a:t>
            </a:r>
          </a:p>
        </p:txBody>
      </p:sp>
      <p:sp>
        <p:nvSpPr>
          <p:cNvPr id="5" name="Date Placeholder 4"/>
          <p:cNvSpPr>
            <a:spLocks noGrp="1"/>
          </p:cNvSpPr>
          <p:nvPr>
            <p:ph type="dt" sz="half" idx="10"/>
          </p:nvPr>
        </p:nvSpPr>
        <p:spPr/>
        <p:txBody>
          <a:bodyPr/>
          <a:lstStyle/>
          <a:p>
            <a:r>
              <a:rPr lang="en-US"/>
              <a:t>4/19/2019</a:t>
            </a:r>
          </a:p>
        </p:txBody>
      </p:sp>
      <p:pic>
        <p:nvPicPr>
          <p:cNvPr id="4" name="Video 3">
            <a:hlinkClick r:id="" action="ppaction://media"/>
            <a:extLst>
              <a:ext uri="{FF2B5EF4-FFF2-40B4-BE49-F238E27FC236}">
                <a16:creationId xmlns:a16="http://schemas.microsoft.com/office/drawing/2014/main" id="{A00BBC3C-ADA1-4DFA-982E-DA9BFDAD1C9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556997" y="6381748"/>
            <a:ext cx="635002" cy="476252"/>
          </a:xfrm>
          <a:prstGeom prst="rect">
            <a:avLst/>
          </a:prstGeom>
        </p:spPr>
      </p:pic>
    </p:spTree>
    <p:extLst>
      <p:ext uri="{BB962C8B-B14F-4D97-AF65-F5344CB8AC3E}">
        <p14:creationId xmlns:p14="http://schemas.microsoft.com/office/powerpoint/2010/main" val="3180695110"/>
      </p:ext>
    </p:extLst>
  </p:cSld>
  <p:clrMapOvr>
    <a:masterClrMapping/>
  </p:clrMapOvr>
  <p:transition advTm="214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5A96-37F5-4720-8159-81A08E07FEA3}"/>
              </a:ext>
            </a:extLst>
          </p:cNvPr>
          <p:cNvSpPr>
            <a:spLocks noGrp="1"/>
          </p:cNvSpPr>
          <p:nvPr>
            <p:ph type="title"/>
          </p:nvPr>
        </p:nvSpPr>
        <p:spPr>
          <a:xfrm>
            <a:off x="730349" y="152442"/>
            <a:ext cx="11536296" cy="535531"/>
          </a:xfrm>
        </p:spPr>
        <p:txBody>
          <a:bodyPr/>
          <a:lstStyle/>
          <a:p>
            <a:r>
              <a:rPr lang="en-US" dirty="0"/>
              <a:t>Administrative What-If</a:t>
            </a:r>
          </a:p>
        </p:txBody>
      </p:sp>
      <p:sp>
        <p:nvSpPr>
          <p:cNvPr id="4" name="Date Placeholder 3">
            <a:extLst>
              <a:ext uri="{FF2B5EF4-FFF2-40B4-BE49-F238E27FC236}">
                <a16:creationId xmlns:a16="http://schemas.microsoft.com/office/drawing/2014/main" id="{42AE48FD-3F09-4C52-AC68-7C78D2A4582F}"/>
              </a:ext>
            </a:extLst>
          </p:cNvPr>
          <p:cNvSpPr>
            <a:spLocks noGrp="1"/>
          </p:cNvSpPr>
          <p:nvPr>
            <p:ph type="dt" sz="half" idx="10"/>
          </p:nvPr>
        </p:nvSpPr>
        <p:spPr/>
        <p:txBody>
          <a:bodyPr/>
          <a:lstStyle/>
          <a:p>
            <a:r>
              <a:rPr lang="en-US"/>
              <a:t>4/19/2019</a:t>
            </a:r>
          </a:p>
        </p:txBody>
      </p:sp>
      <p:sp>
        <p:nvSpPr>
          <p:cNvPr id="5" name="TextBox 4">
            <a:extLst>
              <a:ext uri="{FF2B5EF4-FFF2-40B4-BE49-F238E27FC236}">
                <a16:creationId xmlns:a16="http://schemas.microsoft.com/office/drawing/2014/main" id="{E8155AB3-8F68-49C0-9A00-DBAFF0F25BAC}"/>
              </a:ext>
            </a:extLst>
          </p:cNvPr>
          <p:cNvSpPr txBox="1"/>
          <p:nvPr/>
        </p:nvSpPr>
        <p:spPr>
          <a:xfrm>
            <a:off x="989045" y="2528596"/>
            <a:ext cx="3181739" cy="1384995"/>
          </a:xfrm>
          <a:prstGeom prst="rect">
            <a:avLst/>
          </a:prstGeom>
          <a:noFill/>
        </p:spPr>
        <p:txBody>
          <a:bodyPr wrap="square" rtlCol="0">
            <a:spAutoFit/>
          </a:bodyPr>
          <a:lstStyle/>
          <a:p>
            <a:pPr marL="220128" indent="0">
              <a:buNone/>
            </a:pPr>
            <a:r>
              <a:rPr lang="en-US" sz="2400" b="1" dirty="0">
                <a:solidFill>
                  <a:srgbClr val="C00000"/>
                </a:solidFill>
              </a:rPr>
              <a:t>Enter Sub-Plan What If Data </a:t>
            </a:r>
            <a:r>
              <a:rPr lang="en-US" sz="1400" b="1" dirty="0">
                <a:solidFill>
                  <a:schemeClr val="bg2"/>
                </a:solidFill>
              </a:rPr>
              <a:t>(if needed)</a:t>
            </a:r>
            <a:r>
              <a:rPr lang="en-US" sz="1400" dirty="0">
                <a:solidFill>
                  <a:schemeClr val="bg2"/>
                </a:solidFill>
              </a:rPr>
              <a:t> </a:t>
            </a:r>
          </a:p>
          <a:p>
            <a:pPr marL="285750" indent="-285750">
              <a:buFont typeface="Arial" panose="020B0604020202020204" pitchFamily="34" charset="0"/>
              <a:buChar char="•"/>
            </a:pPr>
            <a:r>
              <a:rPr lang="en-US" dirty="0">
                <a:solidFill>
                  <a:schemeClr val="bg2"/>
                </a:solidFill>
              </a:rPr>
              <a:t>Requirement Term</a:t>
            </a:r>
          </a:p>
          <a:p>
            <a:pPr marL="285750" indent="-285750">
              <a:buFont typeface="Arial" panose="020B0604020202020204" pitchFamily="34" charset="0"/>
              <a:buChar char="•"/>
            </a:pPr>
            <a:r>
              <a:rPr lang="en-US" dirty="0">
                <a:solidFill>
                  <a:schemeClr val="bg2"/>
                </a:solidFill>
              </a:rPr>
              <a:t>Academic Sub-Plan Code</a:t>
            </a:r>
          </a:p>
        </p:txBody>
      </p:sp>
      <p:pic>
        <p:nvPicPr>
          <p:cNvPr id="6" name="Picture 5">
            <a:extLst>
              <a:ext uri="{FF2B5EF4-FFF2-40B4-BE49-F238E27FC236}">
                <a16:creationId xmlns:a16="http://schemas.microsoft.com/office/drawing/2014/main" id="{C9A09D5D-4DEC-40C0-96AD-8F0645AAD639}"/>
              </a:ext>
            </a:extLst>
          </p:cNvPr>
          <p:cNvPicPr>
            <a:picLocks noChangeAspect="1"/>
          </p:cNvPicPr>
          <p:nvPr/>
        </p:nvPicPr>
        <p:blipFill>
          <a:blip r:embed="rId5"/>
          <a:stretch>
            <a:fillRect/>
          </a:stretch>
        </p:blipFill>
        <p:spPr>
          <a:xfrm>
            <a:off x="5564498" y="1245036"/>
            <a:ext cx="5505791" cy="5337109"/>
          </a:xfrm>
          <a:prstGeom prst="rect">
            <a:avLst/>
          </a:prstGeom>
        </p:spPr>
      </p:pic>
      <p:pic>
        <p:nvPicPr>
          <p:cNvPr id="11" name="Audio 10">
            <a:hlinkClick r:id="" action="ppaction://media"/>
            <a:extLst>
              <a:ext uri="{FF2B5EF4-FFF2-40B4-BE49-F238E27FC236}">
                <a16:creationId xmlns:a16="http://schemas.microsoft.com/office/drawing/2014/main" id="{AD82C1AF-3545-409C-AD48-40779CCA9E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86035922"/>
      </p:ext>
    </p:extLst>
  </p:cSld>
  <p:clrMapOvr>
    <a:masterClrMapping/>
  </p:clrMapOvr>
  <p:transition advTm="190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127" y="200906"/>
            <a:ext cx="11536296" cy="480131"/>
          </a:xfrm>
        </p:spPr>
        <p:txBody>
          <a:bodyPr/>
          <a:lstStyle/>
          <a:p>
            <a:pPr algn="ctr"/>
            <a:r>
              <a:rPr lang="en-US" sz="2800" b="1" dirty="0"/>
              <a:t>Administrative What-If</a:t>
            </a:r>
          </a:p>
        </p:txBody>
      </p:sp>
      <p:sp>
        <p:nvSpPr>
          <p:cNvPr id="3" name="Content Placeholder 2"/>
          <p:cNvSpPr>
            <a:spLocks noGrp="1"/>
          </p:cNvSpPr>
          <p:nvPr>
            <p:ph idx="1"/>
          </p:nvPr>
        </p:nvSpPr>
        <p:spPr>
          <a:xfrm>
            <a:off x="151164" y="2049103"/>
            <a:ext cx="5578642" cy="2759794"/>
          </a:xfrm>
        </p:spPr>
        <p:txBody>
          <a:bodyPr/>
          <a:lstStyle/>
          <a:p>
            <a:r>
              <a:rPr lang="en-US" sz="2000" dirty="0"/>
              <a:t>To add another degree, or a certificate, click on the plus (+) sign for the program(1)</a:t>
            </a:r>
          </a:p>
          <a:p>
            <a:r>
              <a:rPr lang="en-US" sz="2000" dirty="0"/>
              <a:t>To add an additional major or a minor click on the plus (+) sign for the plan (2)</a:t>
            </a:r>
          </a:p>
          <a:p>
            <a:endParaRPr lang="en-US" dirty="0"/>
          </a:p>
        </p:txBody>
      </p:sp>
      <p:sp>
        <p:nvSpPr>
          <p:cNvPr id="6" name="Date Placeholder 5"/>
          <p:cNvSpPr>
            <a:spLocks noGrp="1"/>
          </p:cNvSpPr>
          <p:nvPr>
            <p:ph type="dt" sz="half" idx="10"/>
          </p:nvPr>
        </p:nvSpPr>
        <p:spPr/>
        <p:txBody>
          <a:bodyPr/>
          <a:lstStyle/>
          <a:p>
            <a:r>
              <a:rPr lang="en-US"/>
              <a:t>4/19/2019</a:t>
            </a:r>
          </a:p>
        </p:txBody>
      </p:sp>
      <p:pic>
        <p:nvPicPr>
          <p:cNvPr id="7" name="Video 6">
            <a:hlinkClick r:id="" action="ppaction://media"/>
            <a:extLst>
              <a:ext uri="{FF2B5EF4-FFF2-40B4-BE49-F238E27FC236}">
                <a16:creationId xmlns:a16="http://schemas.microsoft.com/office/drawing/2014/main" id="{50A7C3E1-67B3-4936-AB43-5DB06E1469A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546415" y="6373812"/>
            <a:ext cx="645584" cy="484188"/>
          </a:xfrm>
          <a:prstGeom prst="rect">
            <a:avLst/>
          </a:prstGeom>
        </p:spPr>
      </p:pic>
      <p:pic>
        <p:nvPicPr>
          <p:cNvPr id="5" name="Picture 4">
            <a:extLst>
              <a:ext uri="{FF2B5EF4-FFF2-40B4-BE49-F238E27FC236}">
                <a16:creationId xmlns:a16="http://schemas.microsoft.com/office/drawing/2014/main" id="{44DEA5C7-AD8D-4406-BEB9-9998A9AF9EFD}"/>
              </a:ext>
            </a:extLst>
          </p:cNvPr>
          <p:cNvPicPr>
            <a:picLocks noChangeAspect="1"/>
          </p:cNvPicPr>
          <p:nvPr/>
        </p:nvPicPr>
        <p:blipFill>
          <a:blip r:embed="rId6"/>
          <a:stretch>
            <a:fillRect/>
          </a:stretch>
        </p:blipFill>
        <p:spPr>
          <a:xfrm>
            <a:off x="5729806" y="1415625"/>
            <a:ext cx="5270277" cy="4926563"/>
          </a:xfrm>
          <a:prstGeom prst="rect">
            <a:avLst/>
          </a:prstGeom>
        </p:spPr>
      </p:pic>
    </p:spTree>
    <p:extLst>
      <p:ext uri="{BB962C8B-B14F-4D97-AF65-F5344CB8AC3E}">
        <p14:creationId xmlns:p14="http://schemas.microsoft.com/office/powerpoint/2010/main" val="1623157750"/>
      </p:ext>
    </p:extLst>
  </p:cSld>
  <p:clrMapOvr>
    <a:masterClrMapping/>
  </p:clrMapOvr>
  <p:transition advTm="145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5585" y="160057"/>
            <a:ext cx="11536296" cy="480131"/>
          </a:xfrm>
        </p:spPr>
        <p:txBody>
          <a:bodyPr/>
          <a:lstStyle/>
          <a:p>
            <a:pPr algn="ctr"/>
            <a:r>
              <a:rPr lang="en-US" sz="2800" b="1" dirty="0"/>
              <a:t>Administrative What-If</a:t>
            </a:r>
          </a:p>
        </p:txBody>
      </p:sp>
      <p:sp>
        <p:nvSpPr>
          <p:cNvPr id="3" name="Content Placeholder 2"/>
          <p:cNvSpPr>
            <a:spLocks noGrp="1"/>
          </p:cNvSpPr>
          <p:nvPr>
            <p:ph idx="1"/>
          </p:nvPr>
        </p:nvSpPr>
        <p:spPr>
          <a:xfrm>
            <a:off x="1232133" y="789497"/>
            <a:ext cx="10363200" cy="1118383"/>
          </a:xfrm>
        </p:spPr>
        <p:txBody>
          <a:bodyPr/>
          <a:lstStyle/>
          <a:p>
            <a:pPr marL="220128" indent="0">
              <a:buNone/>
            </a:pPr>
            <a:r>
              <a:rPr lang="en-US" sz="2400" dirty="0"/>
              <a:t>Adding Additional Major</a:t>
            </a:r>
          </a:p>
          <a:p>
            <a:pPr marL="220128" indent="0">
              <a:buNone/>
            </a:pPr>
            <a:endParaRPr lang="en-US" dirty="0"/>
          </a:p>
        </p:txBody>
      </p:sp>
      <p:sp>
        <p:nvSpPr>
          <p:cNvPr id="7" name="Date Placeholder 6"/>
          <p:cNvSpPr>
            <a:spLocks noGrp="1"/>
          </p:cNvSpPr>
          <p:nvPr>
            <p:ph type="dt" sz="half" idx="10"/>
          </p:nvPr>
        </p:nvSpPr>
        <p:spPr/>
        <p:txBody>
          <a:bodyPr/>
          <a:lstStyle/>
          <a:p>
            <a:r>
              <a:rPr lang="en-US"/>
              <a:t>4/19/2019</a:t>
            </a:r>
          </a:p>
        </p:txBody>
      </p:sp>
      <p:pic>
        <p:nvPicPr>
          <p:cNvPr id="5" name="Picture 4">
            <a:extLst>
              <a:ext uri="{FF2B5EF4-FFF2-40B4-BE49-F238E27FC236}">
                <a16:creationId xmlns:a16="http://schemas.microsoft.com/office/drawing/2014/main" id="{212153A2-79C1-4AC0-BABD-26AF513B187A}"/>
              </a:ext>
            </a:extLst>
          </p:cNvPr>
          <p:cNvPicPr>
            <a:picLocks noChangeAspect="1"/>
          </p:cNvPicPr>
          <p:nvPr/>
        </p:nvPicPr>
        <p:blipFill>
          <a:blip r:embed="rId5"/>
          <a:stretch>
            <a:fillRect/>
          </a:stretch>
        </p:blipFill>
        <p:spPr>
          <a:xfrm>
            <a:off x="4726018" y="1307063"/>
            <a:ext cx="5844010" cy="5131837"/>
          </a:xfrm>
          <a:prstGeom prst="rect">
            <a:avLst/>
          </a:prstGeom>
        </p:spPr>
      </p:pic>
      <p:sp>
        <p:nvSpPr>
          <p:cNvPr id="8" name="TextBox 7">
            <a:extLst>
              <a:ext uri="{FF2B5EF4-FFF2-40B4-BE49-F238E27FC236}">
                <a16:creationId xmlns:a16="http://schemas.microsoft.com/office/drawing/2014/main" id="{CA734DA5-2EDF-43CB-AA63-8F34CBAF9A2F}"/>
              </a:ext>
            </a:extLst>
          </p:cNvPr>
          <p:cNvSpPr txBox="1"/>
          <p:nvPr/>
        </p:nvSpPr>
        <p:spPr>
          <a:xfrm>
            <a:off x="1232133" y="2603241"/>
            <a:ext cx="2882667" cy="646331"/>
          </a:xfrm>
          <a:prstGeom prst="rect">
            <a:avLst/>
          </a:prstGeom>
          <a:noFill/>
        </p:spPr>
        <p:txBody>
          <a:bodyPr wrap="square" rtlCol="0">
            <a:spAutoFit/>
          </a:bodyPr>
          <a:lstStyle/>
          <a:p>
            <a:r>
              <a:rPr lang="en-US" dirty="0">
                <a:solidFill>
                  <a:schemeClr val="bg2"/>
                </a:solidFill>
              </a:rPr>
              <a:t>One degree with an additional major</a:t>
            </a:r>
          </a:p>
        </p:txBody>
      </p:sp>
      <p:pic>
        <p:nvPicPr>
          <p:cNvPr id="12" name="Audio 11">
            <a:hlinkClick r:id="" action="ppaction://media"/>
            <a:extLst>
              <a:ext uri="{FF2B5EF4-FFF2-40B4-BE49-F238E27FC236}">
                <a16:creationId xmlns:a16="http://schemas.microsoft.com/office/drawing/2014/main" id="{EFAA9F45-9FB7-45B6-91E5-E75D54CF18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13897037"/>
      </p:ext>
    </p:extLst>
  </p:cSld>
  <p:clrMapOvr>
    <a:masterClrMapping/>
  </p:clrMapOvr>
  <p:transition advTm="335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5585" y="167532"/>
            <a:ext cx="11536296" cy="480131"/>
          </a:xfrm>
        </p:spPr>
        <p:txBody>
          <a:bodyPr/>
          <a:lstStyle/>
          <a:p>
            <a:pPr algn="ctr"/>
            <a:r>
              <a:rPr lang="en-US" sz="2800" b="1" dirty="0"/>
              <a:t>Administrative What-If</a:t>
            </a:r>
          </a:p>
        </p:txBody>
      </p:sp>
      <p:sp>
        <p:nvSpPr>
          <p:cNvPr id="3" name="Content Placeholder 2"/>
          <p:cNvSpPr>
            <a:spLocks noGrp="1"/>
          </p:cNvSpPr>
          <p:nvPr>
            <p:ph idx="1"/>
          </p:nvPr>
        </p:nvSpPr>
        <p:spPr>
          <a:xfrm>
            <a:off x="1124686" y="847612"/>
            <a:ext cx="10363200" cy="1159292"/>
          </a:xfrm>
        </p:spPr>
        <p:txBody>
          <a:bodyPr/>
          <a:lstStyle/>
          <a:p>
            <a:pPr marL="220128" indent="0">
              <a:buNone/>
            </a:pPr>
            <a:r>
              <a:rPr lang="en-US" sz="2800" dirty="0"/>
              <a:t>Adding a minor</a:t>
            </a:r>
          </a:p>
          <a:p>
            <a:endParaRPr lang="en-US" sz="2800" dirty="0"/>
          </a:p>
        </p:txBody>
      </p:sp>
      <p:sp>
        <p:nvSpPr>
          <p:cNvPr id="6" name="Date Placeholder 5"/>
          <p:cNvSpPr>
            <a:spLocks noGrp="1"/>
          </p:cNvSpPr>
          <p:nvPr>
            <p:ph type="dt" sz="half" idx="10"/>
          </p:nvPr>
        </p:nvSpPr>
        <p:spPr/>
        <p:txBody>
          <a:bodyPr/>
          <a:lstStyle/>
          <a:p>
            <a:r>
              <a:rPr lang="en-US"/>
              <a:t>4/19/2019</a:t>
            </a:r>
          </a:p>
        </p:txBody>
      </p:sp>
      <p:pic>
        <p:nvPicPr>
          <p:cNvPr id="7" name="Video 6">
            <a:hlinkClick r:id="" action="ppaction://media"/>
            <a:extLst>
              <a:ext uri="{FF2B5EF4-FFF2-40B4-BE49-F238E27FC236}">
                <a16:creationId xmlns:a16="http://schemas.microsoft.com/office/drawing/2014/main" id="{491FE2ED-A650-419F-98B7-63D665DCECD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411750" y="6272812"/>
            <a:ext cx="780249" cy="585187"/>
          </a:xfrm>
          <a:prstGeom prst="rect">
            <a:avLst/>
          </a:prstGeom>
        </p:spPr>
      </p:pic>
      <p:sp>
        <p:nvSpPr>
          <p:cNvPr id="5" name="TextBox 4">
            <a:extLst>
              <a:ext uri="{FF2B5EF4-FFF2-40B4-BE49-F238E27FC236}">
                <a16:creationId xmlns:a16="http://schemas.microsoft.com/office/drawing/2014/main" id="{43C952A8-0765-4EE8-BFD1-3DF1B968B297}"/>
              </a:ext>
            </a:extLst>
          </p:cNvPr>
          <p:cNvSpPr txBox="1"/>
          <p:nvPr/>
        </p:nvSpPr>
        <p:spPr>
          <a:xfrm>
            <a:off x="1240971" y="2995126"/>
            <a:ext cx="2491273" cy="923330"/>
          </a:xfrm>
          <a:prstGeom prst="rect">
            <a:avLst/>
          </a:prstGeom>
          <a:noFill/>
        </p:spPr>
        <p:txBody>
          <a:bodyPr wrap="square" rtlCol="0">
            <a:spAutoFit/>
          </a:bodyPr>
          <a:lstStyle/>
          <a:p>
            <a:r>
              <a:rPr lang="en-US" dirty="0">
                <a:solidFill>
                  <a:schemeClr val="bg2"/>
                </a:solidFill>
              </a:rPr>
              <a:t>One degree with an additional major and a minor</a:t>
            </a:r>
          </a:p>
        </p:txBody>
      </p:sp>
      <p:pic>
        <p:nvPicPr>
          <p:cNvPr id="8" name="Picture 7">
            <a:extLst>
              <a:ext uri="{FF2B5EF4-FFF2-40B4-BE49-F238E27FC236}">
                <a16:creationId xmlns:a16="http://schemas.microsoft.com/office/drawing/2014/main" id="{1B98A41E-BBF0-44FC-A7E0-A2ED2D8625FB}"/>
              </a:ext>
            </a:extLst>
          </p:cNvPr>
          <p:cNvPicPr>
            <a:picLocks noChangeAspect="1"/>
          </p:cNvPicPr>
          <p:nvPr/>
        </p:nvPicPr>
        <p:blipFill>
          <a:blip r:embed="rId6"/>
          <a:stretch>
            <a:fillRect/>
          </a:stretch>
        </p:blipFill>
        <p:spPr>
          <a:xfrm>
            <a:off x="5611988" y="1427258"/>
            <a:ext cx="5695539" cy="5075853"/>
          </a:xfrm>
          <a:prstGeom prst="rect">
            <a:avLst/>
          </a:prstGeom>
        </p:spPr>
      </p:pic>
    </p:spTree>
    <p:extLst>
      <p:ext uri="{BB962C8B-B14F-4D97-AF65-F5344CB8AC3E}">
        <p14:creationId xmlns:p14="http://schemas.microsoft.com/office/powerpoint/2010/main" val="1573835416"/>
      </p:ext>
    </p:extLst>
  </p:cSld>
  <p:clrMapOvr>
    <a:masterClrMapping/>
  </p:clrMapOvr>
  <p:transition advTm="125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322" y="248231"/>
            <a:ext cx="11536296" cy="480131"/>
          </a:xfrm>
        </p:spPr>
        <p:txBody>
          <a:bodyPr/>
          <a:lstStyle/>
          <a:p>
            <a:pPr algn="ctr"/>
            <a:r>
              <a:rPr lang="en-US" sz="2800" b="1" dirty="0"/>
              <a:t>Administrative What-If</a:t>
            </a:r>
          </a:p>
        </p:txBody>
      </p:sp>
      <p:sp>
        <p:nvSpPr>
          <p:cNvPr id="3" name="Content Placeholder 2"/>
          <p:cNvSpPr>
            <a:spLocks noGrp="1"/>
          </p:cNvSpPr>
          <p:nvPr>
            <p:ph idx="1"/>
          </p:nvPr>
        </p:nvSpPr>
        <p:spPr>
          <a:xfrm>
            <a:off x="1242252" y="892701"/>
            <a:ext cx="10363200" cy="1426031"/>
          </a:xfrm>
        </p:spPr>
        <p:txBody>
          <a:bodyPr/>
          <a:lstStyle/>
          <a:p>
            <a:r>
              <a:rPr lang="en-US" sz="2000" dirty="0"/>
              <a:t>When all entries are completed click OK</a:t>
            </a:r>
          </a:p>
          <a:p>
            <a:r>
              <a:rPr lang="en-US" sz="2000" dirty="0"/>
              <a:t>Click Process Request</a:t>
            </a:r>
          </a:p>
          <a:p>
            <a:r>
              <a:rPr lang="en-US" sz="2000" dirty="0"/>
              <a:t>Click View Report as PDF</a:t>
            </a:r>
          </a:p>
        </p:txBody>
      </p:sp>
      <p:sp>
        <p:nvSpPr>
          <p:cNvPr id="6" name="Date Placeholder 5"/>
          <p:cNvSpPr>
            <a:spLocks noGrp="1"/>
          </p:cNvSpPr>
          <p:nvPr>
            <p:ph type="dt" sz="half" idx="10"/>
          </p:nvPr>
        </p:nvSpPr>
        <p:spPr/>
        <p:txBody>
          <a:bodyPr/>
          <a:lstStyle/>
          <a:p>
            <a:r>
              <a:rPr lang="en-US"/>
              <a:t>4/19/2019</a:t>
            </a:r>
          </a:p>
        </p:txBody>
      </p:sp>
      <p:pic>
        <p:nvPicPr>
          <p:cNvPr id="4" name="Picture 3"/>
          <p:cNvPicPr>
            <a:picLocks noChangeAspect="1"/>
          </p:cNvPicPr>
          <p:nvPr/>
        </p:nvPicPr>
        <p:blipFill>
          <a:blip r:embed="rId5"/>
          <a:stretch>
            <a:fillRect/>
          </a:stretch>
        </p:blipFill>
        <p:spPr>
          <a:xfrm>
            <a:off x="838411" y="2414526"/>
            <a:ext cx="11084119" cy="3215565"/>
          </a:xfrm>
          <a:prstGeom prst="rect">
            <a:avLst/>
          </a:prstGeom>
        </p:spPr>
      </p:pic>
      <p:pic>
        <p:nvPicPr>
          <p:cNvPr id="5" name="Video 4">
            <a:hlinkClick r:id="" action="ppaction://media"/>
            <a:extLst>
              <a:ext uri="{FF2B5EF4-FFF2-40B4-BE49-F238E27FC236}">
                <a16:creationId xmlns:a16="http://schemas.microsoft.com/office/drawing/2014/main" id="{490B9C18-83B4-4B36-98B0-97F0898CA0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551823" y="6377868"/>
            <a:ext cx="640176" cy="480132"/>
          </a:xfrm>
          <a:prstGeom prst="rect">
            <a:avLst/>
          </a:prstGeom>
        </p:spPr>
      </p:pic>
    </p:spTree>
    <p:extLst>
      <p:ext uri="{BB962C8B-B14F-4D97-AF65-F5344CB8AC3E}">
        <p14:creationId xmlns:p14="http://schemas.microsoft.com/office/powerpoint/2010/main" val="3022239646"/>
      </p:ext>
    </p:extLst>
  </p:cSld>
  <p:clrMapOvr>
    <a:masterClrMapping/>
  </p:clrMapOvr>
  <p:transition advTm="156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404E-AF08-4238-9C59-19BA355EBC65}"/>
              </a:ext>
            </a:extLst>
          </p:cNvPr>
          <p:cNvSpPr>
            <a:spLocks noGrp="1"/>
          </p:cNvSpPr>
          <p:nvPr>
            <p:ph type="title"/>
          </p:nvPr>
        </p:nvSpPr>
        <p:spPr>
          <a:xfrm>
            <a:off x="655704" y="161773"/>
            <a:ext cx="11536296" cy="535531"/>
          </a:xfrm>
        </p:spPr>
        <p:txBody>
          <a:bodyPr/>
          <a:lstStyle/>
          <a:p>
            <a:r>
              <a:rPr lang="en-US" dirty="0"/>
              <a:t>Additional Information</a:t>
            </a:r>
          </a:p>
        </p:txBody>
      </p:sp>
      <p:sp>
        <p:nvSpPr>
          <p:cNvPr id="3" name="Content Placeholder 2">
            <a:extLst>
              <a:ext uri="{FF2B5EF4-FFF2-40B4-BE49-F238E27FC236}">
                <a16:creationId xmlns:a16="http://schemas.microsoft.com/office/drawing/2014/main" id="{27DD344A-14E7-4970-8E1A-DAC37D2D81CF}"/>
              </a:ext>
            </a:extLst>
          </p:cNvPr>
          <p:cNvSpPr>
            <a:spLocks noGrp="1"/>
          </p:cNvSpPr>
          <p:nvPr>
            <p:ph idx="1"/>
          </p:nvPr>
        </p:nvSpPr>
        <p:spPr>
          <a:xfrm>
            <a:off x="1242252" y="2287150"/>
            <a:ext cx="10363200" cy="2729145"/>
          </a:xfrm>
        </p:spPr>
        <p:txBody>
          <a:bodyPr/>
          <a:lstStyle/>
          <a:p>
            <a:r>
              <a:rPr lang="en-US" dirty="0"/>
              <a:t>The graduations area can teach you how to run Batch PDFs of the Academic Requirements</a:t>
            </a:r>
          </a:p>
          <a:p>
            <a:pPr lvl="1"/>
            <a:r>
              <a:rPr lang="en-US" sz="2000" dirty="0"/>
              <a:t>Review students who have applied to graduate</a:t>
            </a:r>
          </a:p>
          <a:p>
            <a:pPr lvl="1"/>
            <a:r>
              <a:rPr lang="en-US" sz="2000" dirty="0"/>
              <a:t>Create PDFs for advising sessions</a:t>
            </a:r>
          </a:p>
          <a:p>
            <a:pPr lvl="1"/>
            <a:r>
              <a:rPr lang="en-US" sz="2000" dirty="0"/>
              <a:t>Review students who are not required to have an advising appointment</a:t>
            </a:r>
          </a:p>
          <a:p>
            <a:pPr marL="459306" lvl="1" indent="0">
              <a:buNone/>
            </a:pPr>
            <a:endParaRPr lang="en-US" dirty="0"/>
          </a:p>
        </p:txBody>
      </p:sp>
      <p:sp>
        <p:nvSpPr>
          <p:cNvPr id="4" name="Date Placeholder 3">
            <a:extLst>
              <a:ext uri="{FF2B5EF4-FFF2-40B4-BE49-F238E27FC236}">
                <a16:creationId xmlns:a16="http://schemas.microsoft.com/office/drawing/2014/main" id="{A1AF22EA-A2DE-4ADB-B932-01108A95593B}"/>
              </a:ext>
            </a:extLst>
          </p:cNvPr>
          <p:cNvSpPr>
            <a:spLocks noGrp="1"/>
          </p:cNvSpPr>
          <p:nvPr>
            <p:ph type="dt" sz="half" idx="10"/>
          </p:nvPr>
        </p:nvSpPr>
        <p:spPr/>
        <p:txBody>
          <a:bodyPr/>
          <a:lstStyle/>
          <a:p>
            <a:r>
              <a:rPr lang="en-US"/>
              <a:t>4/19/2019</a:t>
            </a:r>
          </a:p>
        </p:txBody>
      </p:sp>
      <p:sp>
        <p:nvSpPr>
          <p:cNvPr id="6" name="TextBox 5">
            <a:extLst>
              <a:ext uri="{FF2B5EF4-FFF2-40B4-BE49-F238E27FC236}">
                <a16:creationId xmlns:a16="http://schemas.microsoft.com/office/drawing/2014/main" id="{BF1774C7-CF46-4354-B3D1-AF0B8ED0F135}"/>
              </a:ext>
            </a:extLst>
          </p:cNvPr>
          <p:cNvSpPr txBox="1"/>
          <p:nvPr/>
        </p:nvSpPr>
        <p:spPr>
          <a:xfrm>
            <a:off x="2892490" y="1324947"/>
            <a:ext cx="5505061" cy="461665"/>
          </a:xfrm>
          <a:prstGeom prst="rect">
            <a:avLst/>
          </a:prstGeom>
          <a:noFill/>
        </p:spPr>
        <p:txBody>
          <a:bodyPr wrap="square" rtlCol="0">
            <a:spAutoFit/>
          </a:bodyPr>
          <a:lstStyle/>
          <a:p>
            <a:pPr algn="ctr"/>
            <a:r>
              <a:rPr lang="en-US" sz="2400" b="1" dirty="0">
                <a:solidFill>
                  <a:schemeClr val="bg2"/>
                </a:solidFill>
              </a:rPr>
              <a:t>Batch PDFs</a:t>
            </a:r>
          </a:p>
        </p:txBody>
      </p:sp>
      <p:pic>
        <p:nvPicPr>
          <p:cNvPr id="8" name="Audio 7">
            <a:hlinkClick r:id="" action="ppaction://media"/>
            <a:extLst>
              <a:ext uri="{FF2B5EF4-FFF2-40B4-BE49-F238E27FC236}">
                <a16:creationId xmlns:a16="http://schemas.microsoft.com/office/drawing/2014/main" id="{1D11C9F1-6F93-4C79-BF4E-F8CC87C48C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96598094"/>
      </p:ext>
    </p:extLst>
  </p:cSld>
  <p:clrMapOvr>
    <a:masterClrMapping/>
  </p:clrMapOvr>
  <p:transition advTm="390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8878F-A7C3-4861-B7FD-792736B34E9A}"/>
              </a:ext>
            </a:extLst>
          </p:cNvPr>
          <p:cNvSpPr>
            <a:spLocks noGrp="1"/>
          </p:cNvSpPr>
          <p:nvPr>
            <p:ph type="title"/>
          </p:nvPr>
        </p:nvSpPr>
        <p:spPr>
          <a:xfrm>
            <a:off x="431770" y="220010"/>
            <a:ext cx="11536296" cy="535531"/>
          </a:xfrm>
        </p:spPr>
        <p:txBody>
          <a:bodyPr/>
          <a:lstStyle/>
          <a:p>
            <a:r>
              <a:rPr lang="en-US" dirty="0"/>
              <a:t>Academic Requirements Report</a:t>
            </a:r>
          </a:p>
        </p:txBody>
      </p:sp>
      <p:sp>
        <p:nvSpPr>
          <p:cNvPr id="3" name="Content Placeholder 2">
            <a:extLst>
              <a:ext uri="{FF2B5EF4-FFF2-40B4-BE49-F238E27FC236}">
                <a16:creationId xmlns:a16="http://schemas.microsoft.com/office/drawing/2014/main" id="{08D7CBB4-2BD0-4EED-AA5F-2E40B968DE6F}"/>
              </a:ext>
            </a:extLst>
          </p:cNvPr>
          <p:cNvSpPr>
            <a:spLocks noGrp="1"/>
          </p:cNvSpPr>
          <p:nvPr>
            <p:ph idx="1"/>
          </p:nvPr>
        </p:nvSpPr>
        <p:spPr>
          <a:xfrm>
            <a:off x="1288905" y="1293737"/>
            <a:ext cx="10363200" cy="4750531"/>
          </a:xfrm>
        </p:spPr>
        <p:txBody>
          <a:bodyPr/>
          <a:lstStyle/>
          <a:p>
            <a:pPr marL="220128" indent="0" algn="ctr">
              <a:buNone/>
            </a:pPr>
            <a:r>
              <a:rPr lang="en-US" sz="3600" b="1" dirty="0"/>
              <a:t>Summary</a:t>
            </a:r>
          </a:p>
          <a:p>
            <a:pPr marL="220128" indent="0">
              <a:buNone/>
            </a:pPr>
            <a:r>
              <a:rPr lang="en-US" dirty="0"/>
              <a:t>The Academic Requirements Report is a tool for you and your students to identify progress toward the degree.</a:t>
            </a:r>
          </a:p>
          <a:p>
            <a:pPr marL="220128" indent="0">
              <a:buNone/>
            </a:pPr>
            <a:r>
              <a:rPr lang="en-US" dirty="0"/>
              <a:t>There are multiple reports available for you to access.</a:t>
            </a:r>
          </a:p>
          <a:p>
            <a:pPr marL="220128" indent="0">
              <a:buNone/>
            </a:pPr>
            <a:r>
              <a:rPr lang="en-US" dirty="0"/>
              <a:t>If you believe there is an error in the AR, or if you wish to add text to provide clarification, please contact the Assistant Registrar for graduations.</a:t>
            </a:r>
          </a:p>
          <a:p>
            <a:pPr marL="220128" indent="0">
              <a:buNone/>
            </a:pPr>
            <a:endParaRPr lang="en-US" dirty="0"/>
          </a:p>
        </p:txBody>
      </p:sp>
      <p:sp>
        <p:nvSpPr>
          <p:cNvPr id="4" name="Date Placeholder 3">
            <a:extLst>
              <a:ext uri="{FF2B5EF4-FFF2-40B4-BE49-F238E27FC236}">
                <a16:creationId xmlns:a16="http://schemas.microsoft.com/office/drawing/2014/main" id="{FA7EFA92-134A-4CB8-8EF4-A25988910C99}"/>
              </a:ext>
            </a:extLst>
          </p:cNvPr>
          <p:cNvSpPr>
            <a:spLocks noGrp="1"/>
          </p:cNvSpPr>
          <p:nvPr>
            <p:ph type="dt" sz="half" idx="10"/>
          </p:nvPr>
        </p:nvSpPr>
        <p:spPr/>
        <p:txBody>
          <a:bodyPr/>
          <a:lstStyle/>
          <a:p>
            <a:r>
              <a:rPr lang="en-US"/>
              <a:t>4/19/2019</a:t>
            </a:r>
          </a:p>
        </p:txBody>
      </p:sp>
      <p:pic>
        <p:nvPicPr>
          <p:cNvPr id="7" name="Audio 6">
            <a:hlinkClick r:id="" action="ppaction://media"/>
            <a:extLst>
              <a:ext uri="{FF2B5EF4-FFF2-40B4-BE49-F238E27FC236}">
                <a16:creationId xmlns:a16="http://schemas.microsoft.com/office/drawing/2014/main" id="{9C144F3C-CB52-463E-A25E-CFB357DDC5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59675041"/>
      </p:ext>
    </p:extLst>
  </p:cSld>
  <p:clrMapOvr>
    <a:masterClrMapping/>
  </p:clrMapOvr>
  <p:transition advTm="206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5887" y="220010"/>
            <a:ext cx="11536296" cy="535531"/>
          </a:xfrm>
        </p:spPr>
        <p:txBody>
          <a:bodyPr/>
          <a:lstStyle/>
          <a:p>
            <a:pPr algn="ctr"/>
            <a:r>
              <a:rPr lang="en-US" b="1" dirty="0"/>
              <a:t>Questions?</a:t>
            </a:r>
          </a:p>
        </p:txBody>
      </p:sp>
      <p:sp>
        <p:nvSpPr>
          <p:cNvPr id="3" name="Content Placeholder 2"/>
          <p:cNvSpPr>
            <a:spLocks noGrp="1"/>
          </p:cNvSpPr>
          <p:nvPr>
            <p:ph idx="1"/>
          </p:nvPr>
        </p:nvSpPr>
        <p:spPr>
          <a:xfrm>
            <a:off x="1242252" y="2287150"/>
            <a:ext cx="10363200" cy="3703706"/>
          </a:xfrm>
        </p:spPr>
        <p:txBody>
          <a:bodyPr/>
          <a:lstStyle/>
          <a:p>
            <a:pPr marL="0" indent="0">
              <a:buNone/>
            </a:pPr>
            <a:r>
              <a:rPr lang="en-US" sz="3200" dirty="0"/>
              <a:t>If you have questions :</a:t>
            </a:r>
          </a:p>
          <a:p>
            <a:r>
              <a:rPr lang="en-US" sz="3200" dirty="0"/>
              <a:t>Please visit the graduations website:  graduations.wsu.edu</a:t>
            </a:r>
          </a:p>
          <a:p>
            <a:r>
              <a:rPr lang="en-US" sz="3200" dirty="0"/>
              <a:t>Send an email to </a:t>
            </a:r>
            <a:r>
              <a:rPr lang="en-US" sz="3200" dirty="0">
                <a:hlinkClick r:id="rId5"/>
              </a:rPr>
              <a:t>wsu.graduations@wsu.edu</a:t>
            </a:r>
            <a:endParaRPr lang="en-US" sz="3200" dirty="0"/>
          </a:p>
          <a:p>
            <a:pPr marL="0" indent="0">
              <a:buNone/>
            </a:pPr>
            <a:endParaRPr lang="en-US" dirty="0"/>
          </a:p>
          <a:p>
            <a:endParaRPr lang="en-US" dirty="0"/>
          </a:p>
        </p:txBody>
      </p:sp>
      <p:sp>
        <p:nvSpPr>
          <p:cNvPr id="5" name="Date Placeholder 4"/>
          <p:cNvSpPr>
            <a:spLocks noGrp="1"/>
          </p:cNvSpPr>
          <p:nvPr>
            <p:ph type="dt" sz="half" idx="10"/>
          </p:nvPr>
        </p:nvSpPr>
        <p:spPr/>
        <p:txBody>
          <a:bodyPr/>
          <a:lstStyle/>
          <a:p>
            <a:r>
              <a:rPr lang="en-US"/>
              <a:t>4/19/2019</a:t>
            </a:r>
          </a:p>
        </p:txBody>
      </p:sp>
      <p:pic>
        <p:nvPicPr>
          <p:cNvPr id="6" name="Video 5">
            <a:hlinkClick r:id="" action="ppaction://media"/>
            <a:extLst>
              <a:ext uri="{FF2B5EF4-FFF2-40B4-BE49-F238E27FC236}">
                <a16:creationId xmlns:a16="http://schemas.microsoft.com/office/drawing/2014/main" id="{9B8DF6A6-FDDB-4790-BE84-1F606B2320F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633199" y="6438900"/>
            <a:ext cx="558800" cy="419100"/>
          </a:xfrm>
          <a:prstGeom prst="rect">
            <a:avLst/>
          </a:prstGeom>
        </p:spPr>
      </p:pic>
    </p:spTree>
    <p:extLst>
      <p:ext uri="{BB962C8B-B14F-4D97-AF65-F5344CB8AC3E}">
        <p14:creationId xmlns:p14="http://schemas.microsoft.com/office/powerpoint/2010/main" val="4097490481"/>
      </p:ext>
    </p:extLst>
  </p:cSld>
  <p:clrMapOvr>
    <a:masterClrMapping/>
  </p:clrMapOvr>
  <p:transition advTm="196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8139" y="220010"/>
            <a:ext cx="11536296" cy="535531"/>
          </a:xfrm>
        </p:spPr>
        <p:txBody>
          <a:bodyPr/>
          <a:lstStyle/>
          <a:p>
            <a:pPr algn="ctr"/>
            <a:r>
              <a:rPr lang="en-US" b="1" dirty="0"/>
              <a:t>Academic Requirement Reports</a:t>
            </a:r>
          </a:p>
        </p:txBody>
      </p:sp>
      <p:sp>
        <p:nvSpPr>
          <p:cNvPr id="3" name="Content Placeholder 2"/>
          <p:cNvSpPr>
            <a:spLocks noGrp="1"/>
          </p:cNvSpPr>
          <p:nvPr>
            <p:ph idx="1"/>
          </p:nvPr>
        </p:nvSpPr>
        <p:spPr>
          <a:xfrm>
            <a:off x="645585" y="954739"/>
            <a:ext cx="10363200" cy="2084610"/>
          </a:xfrm>
        </p:spPr>
        <p:txBody>
          <a:bodyPr>
            <a:normAutofit fontScale="25000" lnSpcReduction="20000"/>
          </a:bodyPr>
          <a:lstStyle/>
          <a:p>
            <a:pPr lvl="0"/>
            <a:r>
              <a:rPr lang="en-US" sz="6400" b="1" dirty="0"/>
              <a:t>DEG – P : Academic Requirements- Preliminary– </a:t>
            </a:r>
            <a:r>
              <a:rPr lang="en-US" sz="6400" dirty="0"/>
              <a:t>Report shows In-Progress courses for student requirements. In Progress Courses do NOT calculate automatically into the 120 credit requirement.</a:t>
            </a:r>
          </a:p>
          <a:p>
            <a:pPr lvl="0"/>
            <a:r>
              <a:rPr lang="en-US" sz="6400" b="1" dirty="0"/>
              <a:t>S – ADV : Student Self-</a:t>
            </a:r>
            <a:r>
              <a:rPr lang="en-US" sz="6400" b="1" dirty="0" err="1"/>
              <a:t>Serv</a:t>
            </a:r>
            <a:r>
              <a:rPr lang="en-US" sz="6400" b="1" dirty="0"/>
              <a:t> Academic Requirements- </a:t>
            </a:r>
            <a:r>
              <a:rPr lang="en-US" sz="6400" dirty="0"/>
              <a:t>Report is used by </a:t>
            </a:r>
            <a:r>
              <a:rPr lang="en-US" sz="6400" dirty="0" err="1"/>
              <a:t>my.WSU</a:t>
            </a:r>
            <a:r>
              <a:rPr lang="en-US" sz="6400" dirty="0"/>
              <a:t> Student Center to create the Academic Advisement Report for students.  Includes In-Progress courses </a:t>
            </a:r>
          </a:p>
          <a:p>
            <a:pPr lvl="0"/>
            <a:r>
              <a:rPr lang="en-US" sz="6400" b="1" dirty="0"/>
              <a:t>SSAD : Academic Requirements - Admin</a:t>
            </a:r>
            <a:r>
              <a:rPr lang="en-US" sz="6400" dirty="0"/>
              <a:t>– Report displays for advisors, includes In-Progress courses for student requirements.</a:t>
            </a:r>
            <a:r>
              <a:rPr lang="en-US" sz="6400" b="1" dirty="0"/>
              <a:t> </a:t>
            </a:r>
            <a:endParaRPr lang="en-US" sz="6400" dirty="0"/>
          </a:p>
          <a:p>
            <a:pPr lvl="0"/>
            <a:r>
              <a:rPr lang="en-US" sz="6400" b="1" dirty="0"/>
              <a:t>DEG – F : Academic Requirements - Final–</a:t>
            </a:r>
            <a:r>
              <a:rPr lang="en-US" sz="6400" dirty="0"/>
              <a:t> Report does not include In-Progress Courses. Report DOES include all completed courses into the 120 credit requirement. Degree Audit is used by the Graduations Area during the conferring period to decide if a student has completed all requirements. </a:t>
            </a:r>
          </a:p>
          <a:p>
            <a:pPr lvl="0"/>
            <a:r>
              <a:rPr lang="en-US" sz="6400" b="1" dirty="0"/>
              <a:t>DEG – G : Degree Awarded Report – </a:t>
            </a:r>
            <a:r>
              <a:rPr lang="en-US" sz="6400" dirty="0"/>
              <a:t>Report shows current Degree Audit for students whose degrees have already been awarded. Used to help students with requirements completed at WSU. NOTE: DEG-G Degree Audit may NOT accurately reflect past requirements.</a:t>
            </a:r>
          </a:p>
          <a:p>
            <a:pPr lvl="0"/>
            <a:r>
              <a:rPr lang="en-US" sz="6400" b="1" dirty="0"/>
              <a:t>DISC: Academic Requirements DISC– </a:t>
            </a:r>
            <a:r>
              <a:rPr lang="en-US" sz="6400" dirty="0"/>
              <a:t>Report used to display requirements for students who have been discontinued when the student has not re-enrolled at WSU. </a:t>
            </a:r>
            <a:r>
              <a:rPr lang="en-US" sz="6400" i="1" dirty="0"/>
              <a:t>NOTE: DISC Academic Requirements may NOT accurately reflect past requirements.</a:t>
            </a:r>
            <a:r>
              <a:rPr lang="en-US" sz="6400" b="1" i="1" dirty="0"/>
              <a:t> </a:t>
            </a:r>
            <a:endParaRPr lang="en-US" sz="6400" i="1" dirty="0"/>
          </a:p>
          <a:p>
            <a:pPr lvl="0"/>
            <a:r>
              <a:rPr lang="en-US" sz="6400" b="1" dirty="0"/>
              <a:t>WIFAD : What If Report-Admin – </a:t>
            </a:r>
            <a:r>
              <a:rPr lang="en-US" sz="6400" dirty="0"/>
              <a:t>Report used to determine requirements if student were in a different degree, major or requirement term</a:t>
            </a:r>
          </a:p>
          <a:p>
            <a:endParaRPr lang="en-US" dirty="0"/>
          </a:p>
        </p:txBody>
      </p:sp>
      <p:sp>
        <p:nvSpPr>
          <p:cNvPr id="5" name="Date Placeholder 4"/>
          <p:cNvSpPr>
            <a:spLocks noGrp="1"/>
          </p:cNvSpPr>
          <p:nvPr>
            <p:ph type="dt" sz="half" idx="10"/>
          </p:nvPr>
        </p:nvSpPr>
        <p:spPr/>
        <p:txBody>
          <a:bodyPr/>
          <a:lstStyle/>
          <a:p>
            <a:r>
              <a:rPr lang="en-US"/>
              <a:t>4/19/2019</a:t>
            </a:r>
          </a:p>
        </p:txBody>
      </p:sp>
      <p:pic>
        <p:nvPicPr>
          <p:cNvPr id="6" name="Video 5">
            <a:hlinkClick r:id="" action="ppaction://media"/>
            <a:extLst>
              <a:ext uri="{FF2B5EF4-FFF2-40B4-BE49-F238E27FC236}">
                <a16:creationId xmlns:a16="http://schemas.microsoft.com/office/drawing/2014/main" id="{DEB0E6C9-9CA0-4F2B-9DBB-7CED269686F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lum bright="100000"/>
          </a:blip>
          <a:stretch>
            <a:fillRect/>
          </a:stretch>
        </p:blipFill>
        <p:spPr>
          <a:xfrm>
            <a:off x="11249890" y="6151418"/>
            <a:ext cx="942109" cy="706582"/>
          </a:xfrm>
          <a:prstGeom prst="rect">
            <a:avLst/>
          </a:prstGeom>
        </p:spPr>
      </p:pic>
    </p:spTree>
    <p:extLst>
      <p:ext uri="{BB962C8B-B14F-4D97-AF65-F5344CB8AC3E}">
        <p14:creationId xmlns:p14="http://schemas.microsoft.com/office/powerpoint/2010/main" val="904668963"/>
      </p:ext>
    </p:extLst>
  </p:cSld>
  <p:clrMapOvr>
    <a:masterClrMapping/>
  </p:clrMapOvr>
  <p:transition advTm="540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5585" y="220010"/>
            <a:ext cx="11536296" cy="535531"/>
          </a:xfrm>
        </p:spPr>
        <p:txBody>
          <a:bodyPr>
            <a:normAutofit/>
          </a:bodyPr>
          <a:lstStyle/>
          <a:p>
            <a:pPr algn="ctr"/>
            <a:r>
              <a:rPr lang="en-US" sz="2800" b="1" dirty="0">
                <a:latin typeface="+mn-lt"/>
              </a:rPr>
              <a:t>Generating the Academic Requirements Report</a:t>
            </a:r>
          </a:p>
        </p:txBody>
      </p:sp>
      <p:sp>
        <p:nvSpPr>
          <p:cNvPr id="3" name="Content Placeholder 2"/>
          <p:cNvSpPr>
            <a:spLocks noGrp="1"/>
          </p:cNvSpPr>
          <p:nvPr>
            <p:ph idx="1"/>
          </p:nvPr>
        </p:nvSpPr>
        <p:spPr>
          <a:xfrm>
            <a:off x="1183215" y="755541"/>
            <a:ext cx="10363200" cy="2084610"/>
          </a:xfrm>
        </p:spPr>
        <p:txBody>
          <a:bodyPr/>
          <a:lstStyle/>
          <a:p>
            <a:pPr marL="0" indent="0" algn="ctr">
              <a:buNone/>
            </a:pPr>
            <a:r>
              <a:rPr lang="en-US" dirty="0"/>
              <a:t>Available through Advisor Center</a:t>
            </a:r>
          </a:p>
          <a:p>
            <a:pPr marL="0" indent="0" algn="ctr">
              <a:buNone/>
            </a:pPr>
            <a:endParaRPr lang="en-US" dirty="0"/>
          </a:p>
        </p:txBody>
      </p:sp>
      <p:sp>
        <p:nvSpPr>
          <p:cNvPr id="6" name="Date Placeholder 5"/>
          <p:cNvSpPr>
            <a:spLocks noGrp="1"/>
          </p:cNvSpPr>
          <p:nvPr>
            <p:ph type="dt" sz="half" idx="10"/>
          </p:nvPr>
        </p:nvSpPr>
        <p:spPr/>
        <p:txBody>
          <a:bodyPr/>
          <a:lstStyle/>
          <a:p>
            <a:r>
              <a:rPr lang="en-US"/>
              <a:t>4/19/2019</a:t>
            </a:r>
          </a:p>
        </p:txBody>
      </p:sp>
      <p:pic>
        <p:nvPicPr>
          <p:cNvPr id="5" name="Picture 4"/>
          <p:cNvPicPr>
            <a:picLocks noChangeAspect="1"/>
          </p:cNvPicPr>
          <p:nvPr/>
        </p:nvPicPr>
        <p:blipFill>
          <a:blip r:embed="rId5"/>
          <a:stretch>
            <a:fillRect/>
          </a:stretch>
        </p:blipFill>
        <p:spPr>
          <a:xfrm>
            <a:off x="1897933" y="1498187"/>
            <a:ext cx="8396133" cy="4198067"/>
          </a:xfrm>
          <a:prstGeom prst="rect">
            <a:avLst/>
          </a:prstGeom>
        </p:spPr>
      </p:pic>
      <p:pic>
        <p:nvPicPr>
          <p:cNvPr id="7" name="Audio 6">
            <a:hlinkClick r:id="" action="ppaction://media"/>
            <a:extLst>
              <a:ext uri="{FF2B5EF4-FFF2-40B4-BE49-F238E27FC236}">
                <a16:creationId xmlns:a16="http://schemas.microsoft.com/office/drawing/2014/main" id="{8B4D2CE9-5504-46AC-8F98-809ECC8787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6726556"/>
      </p:ext>
    </p:extLst>
  </p:cSld>
  <p:clrMapOvr>
    <a:masterClrMapping/>
  </p:clrMapOvr>
  <p:transition advTm="130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005" y="-171854"/>
            <a:ext cx="12192000" cy="867930"/>
          </a:xfrm>
        </p:spPr>
        <p:txBody>
          <a:bodyPr/>
          <a:lstStyle/>
          <a:p>
            <a:pPr algn="ctr"/>
            <a:r>
              <a:rPr lang="en-US" sz="2800" b="1" dirty="0"/>
              <a:t>Generating an Administrative Academic Requirements Report</a:t>
            </a:r>
            <a:endParaRPr lang="en-US" sz="2800" dirty="0"/>
          </a:p>
        </p:txBody>
      </p:sp>
      <p:sp>
        <p:nvSpPr>
          <p:cNvPr id="3" name="Content Placeholder 2"/>
          <p:cNvSpPr>
            <a:spLocks noGrp="1"/>
          </p:cNvSpPr>
          <p:nvPr>
            <p:ph idx="1"/>
          </p:nvPr>
        </p:nvSpPr>
        <p:spPr>
          <a:xfrm>
            <a:off x="914400" y="878956"/>
            <a:ext cx="10363200" cy="1118383"/>
          </a:xfrm>
        </p:spPr>
        <p:txBody>
          <a:bodyPr/>
          <a:lstStyle/>
          <a:p>
            <a:pPr marL="220128" indent="0">
              <a:buNone/>
            </a:pPr>
            <a:r>
              <a:rPr lang="en-US" dirty="0"/>
              <a:t>Click View Report as PDF</a:t>
            </a:r>
          </a:p>
          <a:p>
            <a:pPr marL="220128" indent="0">
              <a:buNone/>
            </a:pPr>
            <a:endParaRPr lang="en-US" dirty="0"/>
          </a:p>
        </p:txBody>
      </p:sp>
      <p:sp>
        <p:nvSpPr>
          <p:cNvPr id="6" name="Date Placeholder 5"/>
          <p:cNvSpPr>
            <a:spLocks noGrp="1"/>
          </p:cNvSpPr>
          <p:nvPr>
            <p:ph type="dt" sz="half" idx="10"/>
          </p:nvPr>
        </p:nvSpPr>
        <p:spPr/>
        <p:txBody>
          <a:bodyPr/>
          <a:lstStyle/>
          <a:p>
            <a:r>
              <a:rPr lang="en-US"/>
              <a:t>4/19/2019</a:t>
            </a:r>
          </a:p>
        </p:txBody>
      </p:sp>
      <p:pic>
        <p:nvPicPr>
          <p:cNvPr id="4" name="Picture 3"/>
          <p:cNvPicPr>
            <a:picLocks noChangeAspect="1"/>
          </p:cNvPicPr>
          <p:nvPr/>
        </p:nvPicPr>
        <p:blipFill>
          <a:blip r:embed="rId5"/>
          <a:stretch>
            <a:fillRect/>
          </a:stretch>
        </p:blipFill>
        <p:spPr>
          <a:xfrm>
            <a:off x="3311804" y="1644641"/>
            <a:ext cx="5568392" cy="4674601"/>
          </a:xfrm>
          <a:prstGeom prst="rect">
            <a:avLst/>
          </a:prstGeom>
        </p:spPr>
      </p:pic>
      <p:pic>
        <p:nvPicPr>
          <p:cNvPr id="5" name="Video 4">
            <a:hlinkClick r:id="" action="ppaction://media"/>
            <a:extLst>
              <a:ext uri="{FF2B5EF4-FFF2-40B4-BE49-F238E27FC236}">
                <a16:creationId xmlns:a16="http://schemas.microsoft.com/office/drawing/2014/main" id="{3011D730-CBB2-450F-A063-0C607E725D8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lum bright="100000"/>
          </a:blip>
          <a:stretch>
            <a:fillRect/>
          </a:stretch>
        </p:blipFill>
        <p:spPr>
          <a:xfrm>
            <a:off x="11633199" y="6438900"/>
            <a:ext cx="558800" cy="419100"/>
          </a:xfrm>
          <a:prstGeom prst="rect">
            <a:avLst/>
          </a:prstGeom>
        </p:spPr>
      </p:pic>
    </p:spTree>
    <p:extLst>
      <p:ext uri="{BB962C8B-B14F-4D97-AF65-F5344CB8AC3E}">
        <p14:creationId xmlns:p14="http://schemas.microsoft.com/office/powerpoint/2010/main" val="1278309041"/>
      </p:ext>
    </p:extLst>
  </p:cSld>
  <p:clrMapOvr>
    <a:masterClrMapping/>
  </p:clrMapOvr>
  <p:transition advTm="126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5585" y="-619765"/>
            <a:ext cx="11062064" cy="1325563"/>
          </a:xfrm>
        </p:spPr>
        <p:txBody>
          <a:bodyPr/>
          <a:lstStyle/>
          <a:p>
            <a:pPr algn="ctr"/>
            <a:r>
              <a:rPr lang="en-US" b="1" dirty="0"/>
              <a:t>Reviewing the Academic Requirements Report</a:t>
            </a:r>
            <a:endParaRPr lang="en-US" dirty="0"/>
          </a:p>
        </p:txBody>
      </p:sp>
      <p:sp>
        <p:nvSpPr>
          <p:cNvPr id="3" name="Content Placeholder 2"/>
          <p:cNvSpPr>
            <a:spLocks noGrp="1"/>
          </p:cNvSpPr>
          <p:nvPr>
            <p:ph idx="1"/>
          </p:nvPr>
        </p:nvSpPr>
        <p:spPr>
          <a:xfrm>
            <a:off x="793854" y="2484982"/>
            <a:ext cx="4932718" cy="1099040"/>
          </a:xfrm>
        </p:spPr>
        <p:txBody>
          <a:bodyPr>
            <a:normAutofit/>
          </a:bodyPr>
          <a:lstStyle/>
          <a:p>
            <a:pPr marL="514350" indent="-514350">
              <a:buAutoNum type="arabicPeriod"/>
            </a:pPr>
            <a:r>
              <a:rPr lang="en-US" sz="2000" dirty="0"/>
              <a:t>Displays the programs the student is certified in.</a:t>
            </a:r>
          </a:p>
          <a:p>
            <a:pPr marL="514350" indent="-514350">
              <a:buAutoNum type="arabicPeriod"/>
            </a:pPr>
            <a:endParaRPr lang="en-US" sz="2000" dirty="0"/>
          </a:p>
          <a:p>
            <a:endParaRPr lang="en-US" sz="2000" dirty="0"/>
          </a:p>
          <a:p>
            <a:endParaRPr lang="en-US" sz="2000" dirty="0"/>
          </a:p>
        </p:txBody>
      </p:sp>
      <p:sp>
        <p:nvSpPr>
          <p:cNvPr id="5" name="Date Placeholder 4"/>
          <p:cNvSpPr>
            <a:spLocks noGrp="1"/>
          </p:cNvSpPr>
          <p:nvPr>
            <p:ph type="dt" sz="half" idx="10"/>
          </p:nvPr>
        </p:nvSpPr>
        <p:spPr/>
        <p:txBody>
          <a:bodyPr/>
          <a:lstStyle/>
          <a:p>
            <a:r>
              <a:rPr lang="en-US"/>
              <a:t>4/19/2019</a:t>
            </a:r>
          </a:p>
        </p:txBody>
      </p:sp>
      <p:pic>
        <p:nvPicPr>
          <p:cNvPr id="6" name="Picture 5"/>
          <p:cNvPicPr>
            <a:picLocks noChangeAspect="1"/>
          </p:cNvPicPr>
          <p:nvPr/>
        </p:nvPicPr>
        <p:blipFill>
          <a:blip r:embed="rId5"/>
          <a:stretch>
            <a:fillRect/>
          </a:stretch>
        </p:blipFill>
        <p:spPr>
          <a:xfrm>
            <a:off x="5726572" y="1159417"/>
            <a:ext cx="6122971" cy="4705806"/>
          </a:xfrm>
          <a:prstGeom prst="rect">
            <a:avLst/>
          </a:prstGeom>
          <a:solidFill>
            <a:schemeClr val="tx1"/>
          </a:solidFill>
        </p:spPr>
      </p:pic>
      <p:pic>
        <p:nvPicPr>
          <p:cNvPr id="16" name="Audio 15">
            <a:hlinkClick r:id="" action="ppaction://media"/>
            <a:extLst>
              <a:ext uri="{FF2B5EF4-FFF2-40B4-BE49-F238E27FC236}">
                <a16:creationId xmlns:a16="http://schemas.microsoft.com/office/drawing/2014/main" id="{E251D2D5-01DD-4F9A-98E5-53DC79C9B6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74358418"/>
      </p:ext>
    </p:extLst>
  </p:cSld>
  <p:clrMapOvr>
    <a:masterClrMapping/>
  </p:clrMapOvr>
  <p:transition advTm="321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F79B3-3D91-4748-9FC3-124BCC6EC0E2}"/>
              </a:ext>
            </a:extLst>
          </p:cNvPr>
          <p:cNvSpPr>
            <a:spLocks noGrp="1"/>
          </p:cNvSpPr>
          <p:nvPr>
            <p:ph type="title"/>
          </p:nvPr>
        </p:nvSpPr>
        <p:spPr>
          <a:xfrm>
            <a:off x="369230" y="220010"/>
            <a:ext cx="11536296" cy="535531"/>
          </a:xfrm>
        </p:spPr>
        <p:txBody>
          <a:bodyPr/>
          <a:lstStyle/>
          <a:p>
            <a:r>
              <a:rPr lang="en-US" dirty="0"/>
              <a:t>Reviewing the Academic Requirements Report</a:t>
            </a:r>
          </a:p>
        </p:txBody>
      </p:sp>
      <p:sp>
        <p:nvSpPr>
          <p:cNvPr id="3" name="Content Placeholder 2">
            <a:extLst>
              <a:ext uri="{FF2B5EF4-FFF2-40B4-BE49-F238E27FC236}">
                <a16:creationId xmlns:a16="http://schemas.microsoft.com/office/drawing/2014/main" id="{E2DA3DA0-EE2D-4A82-BE94-5A698503F93B}"/>
              </a:ext>
            </a:extLst>
          </p:cNvPr>
          <p:cNvSpPr>
            <a:spLocks noGrp="1"/>
          </p:cNvSpPr>
          <p:nvPr>
            <p:ph idx="1"/>
          </p:nvPr>
        </p:nvSpPr>
        <p:spPr>
          <a:xfrm>
            <a:off x="1242252" y="2287150"/>
            <a:ext cx="4197495" cy="3067571"/>
          </a:xfrm>
        </p:spPr>
        <p:txBody>
          <a:bodyPr/>
          <a:lstStyle/>
          <a:p>
            <a:pPr marL="0" indent="0">
              <a:buNone/>
            </a:pPr>
            <a:r>
              <a:rPr lang="en-US" sz="2000" dirty="0"/>
              <a:t>2. Indicates the certification term that the requirements are based on.</a:t>
            </a:r>
          </a:p>
          <a:p>
            <a:pPr marL="0" indent="0">
              <a:buNone/>
            </a:pPr>
            <a:r>
              <a:rPr lang="en-US" sz="2000" dirty="0"/>
              <a:t>3. Indicates whether or not requirements have been satisfied.</a:t>
            </a:r>
          </a:p>
          <a:p>
            <a:endParaRPr lang="en-US" dirty="0"/>
          </a:p>
        </p:txBody>
      </p:sp>
      <p:sp>
        <p:nvSpPr>
          <p:cNvPr id="4" name="Date Placeholder 3">
            <a:extLst>
              <a:ext uri="{FF2B5EF4-FFF2-40B4-BE49-F238E27FC236}">
                <a16:creationId xmlns:a16="http://schemas.microsoft.com/office/drawing/2014/main" id="{AF470A89-AABF-42AE-8908-93724D99AFF8}"/>
              </a:ext>
            </a:extLst>
          </p:cNvPr>
          <p:cNvSpPr>
            <a:spLocks noGrp="1"/>
          </p:cNvSpPr>
          <p:nvPr>
            <p:ph type="dt" sz="half" idx="10"/>
          </p:nvPr>
        </p:nvSpPr>
        <p:spPr/>
        <p:txBody>
          <a:bodyPr/>
          <a:lstStyle/>
          <a:p>
            <a:r>
              <a:rPr lang="en-US"/>
              <a:t>4/19/2019</a:t>
            </a:r>
          </a:p>
        </p:txBody>
      </p:sp>
      <p:pic>
        <p:nvPicPr>
          <p:cNvPr id="5" name="Picture 4">
            <a:extLst>
              <a:ext uri="{FF2B5EF4-FFF2-40B4-BE49-F238E27FC236}">
                <a16:creationId xmlns:a16="http://schemas.microsoft.com/office/drawing/2014/main" id="{A211D356-4B61-4873-A0F5-8ECDA5A23580}"/>
              </a:ext>
            </a:extLst>
          </p:cNvPr>
          <p:cNvPicPr>
            <a:picLocks noChangeAspect="1"/>
          </p:cNvPicPr>
          <p:nvPr/>
        </p:nvPicPr>
        <p:blipFill>
          <a:blip r:embed="rId4"/>
          <a:stretch>
            <a:fillRect/>
          </a:stretch>
        </p:blipFill>
        <p:spPr>
          <a:xfrm>
            <a:off x="5782555" y="1835685"/>
            <a:ext cx="6122971" cy="4705806"/>
          </a:xfrm>
          <a:prstGeom prst="rect">
            <a:avLst/>
          </a:prstGeom>
          <a:solidFill>
            <a:schemeClr val="tx1"/>
          </a:solidFill>
        </p:spPr>
      </p:pic>
      <p:pic>
        <p:nvPicPr>
          <p:cNvPr id="9" name="Audio 8">
            <a:hlinkClick r:id="" action="ppaction://media"/>
            <a:extLst>
              <a:ext uri="{FF2B5EF4-FFF2-40B4-BE49-F238E27FC236}">
                <a16:creationId xmlns:a16="http://schemas.microsoft.com/office/drawing/2014/main" id="{928E7EDF-1612-4963-8595-FC1DC1C30A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47853961"/>
      </p:ext>
    </p:extLst>
  </p:cSld>
  <p:clrMapOvr>
    <a:masterClrMapping/>
  </p:clrMapOvr>
  <p:transition advTm="342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79A9E-A5F8-49A8-B747-74A133F42809}"/>
              </a:ext>
            </a:extLst>
          </p:cNvPr>
          <p:cNvSpPr>
            <a:spLocks noGrp="1"/>
          </p:cNvSpPr>
          <p:nvPr>
            <p:ph type="title"/>
          </p:nvPr>
        </p:nvSpPr>
        <p:spPr>
          <a:xfrm>
            <a:off x="655704" y="161772"/>
            <a:ext cx="11536296" cy="535531"/>
          </a:xfrm>
        </p:spPr>
        <p:txBody>
          <a:bodyPr/>
          <a:lstStyle/>
          <a:p>
            <a:r>
              <a:rPr lang="en-US" dirty="0"/>
              <a:t>Reviewing the Academic Requirements Report</a:t>
            </a:r>
          </a:p>
        </p:txBody>
      </p:sp>
      <p:sp>
        <p:nvSpPr>
          <p:cNvPr id="3" name="Content Placeholder 2">
            <a:extLst>
              <a:ext uri="{FF2B5EF4-FFF2-40B4-BE49-F238E27FC236}">
                <a16:creationId xmlns:a16="http://schemas.microsoft.com/office/drawing/2014/main" id="{FA8FBEA6-C487-4AE4-A45B-75B07EE7BF0E}"/>
              </a:ext>
            </a:extLst>
          </p:cNvPr>
          <p:cNvSpPr>
            <a:spLocks noGrp="1"/>
          </p:cNvSpPr>
          <p:nvPr>
            <p:ph idx="1"/>
          </p:nvPr>
        </p:nvSpPr>
        <p:spPr>
          <a:xfrm>
            <a:off x="746449" y="2752530"/>
            <a:ext cx="4497355" cy="2977803"/>
          </a:xfrm>
        </p:spPr>
        <p:txBody>
          <a:bodyPr/>
          <a:lstStyle/>
          <a:p>
            <a:pPr marL="0" indent="0">
              <a:buNone/>
            </a:pPr>
            <a:r>
              <a:rPr lang="en-US" sz="2000" dirty="0"/>
              <a:t>4. Total credits </a:t>
            </a:r>
            <a:r>
              <a:rPr lang="en-US" sz="2000" b="1" dirty="0"/>
              <a:t>do not include: </a:t>
            </a:r>
          </a:p>
          <a:p>
            <a:pPr lvl="1">
              <a:buFont typeface="Arial" panose="020B0604020202020204" pitchFamily="34" charset="0"/>
              <a:buChar char="•"/>
            </a:pPr>
            <a:r>
              <a:rPr lang="en-US" sz="2000" dirty="0"/>
              <a:t>In progress courses</a:t>
            </a:r>
          </a:p>
          <a:p>
            <a:pPr lvl="1">
              <a:buFont typeface="Arial" panose="020B0604020202020204" pitchFamily="34" charset="0"/>
              <a:buChar char="•"/>
            </a:pPr>
            <a:r>
              <a:rPr lang="en-US" sz="2000" dirty="0"/>
              <a:t>Courses that are currently being repeated</a:t>
            </a:r>
          </a:p>
          <a:p>
            <a:pPr lvl="1">
              <a:buFont typeface="Arial" panose="020B0604020202020204" pitchFamily="34" charset="0"/>
              <a:buChar char="•"/>
            </a:pPr>
            <a:r>
              <a:rPr lang="en-US" sz="2000" dirty="0"/>
              <a:t>500 level courses</a:t>
            </a:r>
          </a:p>
          <a:p>
            <a:endParaRPr lang="en-US" dirty="0"/>
          </a:p>
        </p:txBody>
      </p:sp>
      <p:sp>
        <p:nvSpPr>
          <p:cNvPr id="4" name="Date Placeholder 3">
            <a:extLst>
              <a:ext uri="{FF2B5EF4-FFF2-40B4-BE49-F238E27FC236}">
                <a16:creationId xmlns:a16="http://schemas.microsoft.com/office/drawing/2014/main" id="{9F4C5E6E-3FC4-46F1-A183-0153FFF0F75C}"/>
              </a:ext>
            </a:extLst>
          </p:cNvPr>
          <p:cNvSpPr>
            <a:spLocks noGrp="1"/>
          </p:cNvSpPr>
          <p:nvPr>
            <p:ph type="dt" sz="half" idx="10"/>
          </p:nvPr>
        </p:nvSpPr>
        <p:spPr/>
        <p:txBody>
          <a:bodyPr/>
          <a:lstStyle/>
          <a:p>
            <a:r>
              <a:rPr lang="en-US"/>
              <a:t>4/19/2019</a:t>
            </a:r>
          </a:p>
        </p:txBody>
      </p:sp>
      <p:pic>
        <p:nvPicPr>
          <p:cNvPr id="5" name="Picture 4">
            <a:extLst>
              <a:ext uri="{FF2B5EF4-FFF2-40B4-BE49-F238E27FC236}">
                <a16:creationId xmlns:a16="http://schemas.microsoft.com/office/drawing/2014/main" id="{7C0BEF56-F61C-414C-A3A3-1F3CC83051F1}"/>
              </a:ext>
            </a:extLst>
          </p:cNvPr>
          <p:cNvPicPr>
            <a:picLocks noChangeAspect="1"/>
          </p:cNvPicPr>
          <p:nvPr/>
        </p:nvPicPr>
        <p:blipFill>
          <a:blip r:embed="rId4"/>
          <a:stretch>
            <a:fillRect/>
          </a:stretch>
        </p:blipFill>
        <p:spPr>
          <a:xfrm>
            <a:off x="5423444" y="2152194"/>
            <a:ext cx="6122971" cy="4705806"/>
          </a:xfrm>
          <a:prstGeom prst="rect">
            <a:avLst/>
          </a:prstGeom>
          <a:solidFill>
            <a:schemeClr val="tx1"/>
          </a:solidFill>
        </p:spPr>
      </p:pic>
      <p:pic>
        <p:nvPicPr>
          <p:cNvPr id="8" name="Audio 7">
            <a:hlinkClick r:id="" action="ppaction://media"/>
            <a:extLst>
              <a:ext uri="{FF2B5EF4-FFF2-40B4-BE49-F238E27FC236}">
                <a16:creationId xmlns:a16="http://schemas.microsoft.com/office/drawing/2014/main" id="{AFF8E132-1409-47CD-BB66-0FBC1A5E71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07423177"/>
      </p:ext>
    </p:extLst>
  </p:cSld>
  <p:clrMapOvr>
    <a:masterClrMapping/>
  </p:clrMapOvr>
  <p:transition advTm="272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16x9 WSU Hrz 201">
  <a:themeElements>
    <a:clrScheme name="WSU Brand HEX">
      <a:dk1>
        <a:srgbClr val="000000"/>
      </a:dk1>
      <a:lt1>
        <a:srgbClr val="FFFFFF"/>
      </a:lt1>
      <a:dk2>
        <a:srgbClr val="003C69"/>
      </a:dk2>
      <a:lt2>
        <a:srgbClr val="DBCEAC"/>
      </a:lt2>
      <a:accent1>
        <a:srgbClr val="981E32"/>
      </a:accent1>
      <a:accent2>
        <a:srgbClr val="5E6A71"/>
      </a:accent2>
      <a:accent3>
        <a:srgbClr val="C60C30"/>
      </a:accent3>
      <a:accent4>
        <a:srgbClr val="EC7A08"/>
      </a:accent4>
      <a:accent5>
        <a:srgbClr val="3CB6CE"/>
      </a:accent5>
      <a:accent6>
        <a:srgbClr val="B6BF00"/>
      </a:accent6>
      <a:hlink>
        <a:srgbClr val="452325"/>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C0C0C0"/>
        </a:lt2>
        <a:accent1>
          <a:srgbClr val="CC0033"/>
        </a:accent1>
        <a:accent2>
          <a:srgbClr val="333399"/>
        </a:accent2>
        <a:accent3>
          <a:srgbClr val="FFFFFF"/>
        </a:accent3>
        <a:accent4>
          <a:srgbClr val="000000"/>
        </a:accent4>
        <a:accent5>
          <a:srgbClr val="E2AA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C0C0C0"/>
        </a:lt2>
        <a:accent1>
          <a:srgbClr val="CC0033"/>
        </a:accent1>
        <a:accent2>
          <a:srgbClr val="000099"/>
        </a:accent2>
        <a:accent3>
          <a:srgbClr val="FFFFFF"/>
        </a:accent3>
        <a:accent4>
          <a:srgbClr val="000000"/>
        </a:accent4>
        <a:accent5>
          <a:srgbClr val="E2AAAD"/>
        </a:accent5>
        <a:accent6>
          <a:srgbClr val="00008A"/>
        </a:accent6>
        <a:hlink>
          <a:srgbClr val="009999"/>
        </a:hlink>
        <a:folHlink>
          <a:srgbClr val="33CC33"/>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99"/>
        </a:dk2>
        <a:lt2>
          <a:srgbClr val="FFFFFF"/>
        </a:lt2>
        <a:accent1>
          <a:srgbClr val="CC0033"/>
        </a:accent1>
        <a:accent2>
          <a:srgbClr val="000099"/>
        </a:accent2>
        <a:accent3>
          <a:srgbClr val="AAAACA"/>
        </a:accent3>
        <a:accent4>
          <a:srgbClr val="DADADA"/>
        </a:accent4>
        <a:accent5>
          <a:srgbClr val="E2AAAD"/>
        </a:accent5>
        <a:accent6>
          <a:srgbClr val="00008A"/>
        </a:accent6>
        <a:hlink>
          <a:srgbClr val="009999"/>
        </a:hlink>
        <a:folHlink>
          <a:srgbClr val="33CC00"/>
        </a:folHlink>
      </a:clrScheme>
      <a:clrMap bg1="dk2" tx1="lt1" bg2="dk1" tx2="lt2" accent1="accent1" accent2="accent2" accent3="accent3" accent4="accent4" accent5="accent5" accent6="accent6" hlink="hlink" folHlink="folHlink"/>
    </a:extraClrScheme>
    <a:extraClrScheme>
      <a:clrScheme name="Default Design 16">
        <a:dk1>
          <a:srgbClr val="000000"/>
        </a:dk1>
        <a:lt1>
          <a:srgbClr val="FFFFFF"/>
        </a:lt1>
        <a:dk2>
          <a:srgbClr val="009999"/>
        </a:dk2>
        <a:lt2>
          <a:srgbClr val="FFFFFF"/>
        </a:lt2>
        <a:accent1>
          <a:srgbClr val="CC0033"/>
        </a:accent1>
        <a:accent2>
          <a:srgbClr val="000099"/>
        </a:accent2>
        <a:accent3>
          <a:srgbClr val="AACACA"/>
        </a:accent3>
        <a:accent4>
          <a:srgbClr val="DADADA"/>
        </a:accent4>
        <a:accent5>
          <a:srgbClr val="E2AAAD"/>
        </a:accent5>
        <a:accent6>
          <a:srgbClr val="00008A"/>
        </a:accent6>
        <a:hlink>
          <a:srgbClr val="009999"/>
        </a:hlink>
        <a:folHlink>
          <a:srgbClr val="33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16x9 WSU Hrz 201</Template>
  <TotalTime>3226</TotalTime>
  <Words>1604</Words>
  <Application>Microsoft Office PowerPoint</Application>
  <PresentationFormat>Widescreen</PresentationFormat>
  <Paragraphs>218</Paragraphs>
  <Slides>37</Slides>
  <Notes>28</Notes>
  <HiddenSlides>0</HiddenSlides>
  <MMClips>37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Lucida Sans</vt:lpstr>
      <vt:lpstr>16x9 WSU Hrz 201</vt:lpstr>
      <vt:lpstr>Academic Requirements Report Overview</vt:lpstr>
      <vt:lpstr>Objectives</vt:lpstr>
      <vt:lpstr>What’s in a name?</vt:lpstr>
      <vt:lpstr>Academic Requirement Reports</vt:lpstr>
      <vt:lpstr>Generating the Academic Requirements Report</vt:lpstr>
      <vt:lpstr>Generating an Administrative Academic Requirements Report</vt:lpstr>
      <vt:lpstr>Reviewing the Academic Requirements Report</vt:lpstr>
      <vt:lpstr>Reviewing the Academic Requirements Report</vt:lpstr>
      <vt:lpstr>Reviewing the Academic Requirements Report</vt:lpstr>
      <vt:lpstr>PowerPoint Presentation</vt:lpstr>
      <vt:lpstr>Reviewing the Academic Requirements Report</vt:lpstr>
      <vt:lpstr>Reviewing the Academic Requirements Report</vt:lpstr>
      <vt:lpstr>Reviewing the Academic Requirements Report</vt:lpstr>
      <vt:lpstr>Reviewing the Academic Requirements Report</vt:lpstr>
      <vt:lpstr>Reviewing the Academic Requirements Report</vt:lpstr>
      <vt:lpstr>Reviewing the Academic Requirements Report</vt:lpstr>
      <vt:lpstr>Generating other Academic Requirement Reports</vt:lpstr>
      <vt:lpstr>Generating an Administrative Academic Requirements Report</vt:lpstr>
      <vt:lpstr>Generating an Administrative Academic Requirements Report</vt:lpstr>
      <vt:lpstr>Generating an Administrative Academic Requirements Report</vt:lpstr>
      <vt:lpstr>Generating an Administrative Academic Requirements Report </vt:lpstr>
      <vt:lpstr>Accessing a prior Academic Requirements Report</vt:lpstr>
      <vt:lpstr>Accessing a prior Academic Requirements Report</vt:lpstr>
      <vt:lpstr>Accessing a prior Academic Requirements Report</vt:lpstr>
      <vt:lpstr>Accessing a prior Academic Requirements Report</vt:lpstr>
      <vt:lpstr>Administrative What-If</vt:lpstr>
      <vt:lpstr>Administrative What-If</vt:lpstr>
      <vt:lpstr>Administrative What-If</vt:lpstr>
      <vt:lpstr>Administrative What-If</vt:lpstr>
      <vt:lpstr>Administrative What-If</vt:lpstr>
      <vt:lpstr>Administrative What-If</vt:lpstr>
      <vt:lpstr>Administrative What-If</vt:lpstr>
      <vt:lpstr>Administrative What-If</vt:lpstr>
      <vt:lpstr>Administrative What-If</vt:lpstr>
      <vt:lpstr>Additional Information</vt:lpstr>
      <vt:lpstr>Academic Requirements Report</vt:lpstr>
      <vt:lpstr>Questions?</vt:lpstr>
    </vt:vector>
  </TitlesOfParts>
  <Company>Washington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Requirements  Report Overview</dc:title>
  <dc:creator>Lambeth, Suzanne</dc:creator>
  <cp:lastModifiedBy>Lambeth, Suzanne</cp:lastModifiedBy>
  <cp:revision>73</cp:revision>
  <cp:lastPrinted>2019-04-15T14:47:05Z</cp:lastPrinted>
  <dcterms:created xsi:type="dcterms:W3CDTF">2018-09-13T16:56:28Z</dcterms:created>
  <dcterms:modified xsi:type="dcterms:W3CDTF">2019-04-19T18:23:32Z</dcterms:modified>
</cp:coreProperties>
</file>